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6858000" cy="9144000"/>
  <p:embeddedFontLst>
    <p:embeddedFont>
      <p:font typeface="Century Gothic" panose="020B0502020202020204"/>
      <p:regular r:id="rId31"/>
    </p:embeddedFont>
    <p:embeddedFont>
      <p:font typeface="Calibri" panose="020F0502020204030204"/>
      <p:regular r:id="rId32"/>
      <p:bold r:id="rId33"/>
      <p:italic r:id="rId34"/>
      <p:boldItalic r:id="rId35"/>
    </p:embeddedFont>
    <p:embeddedFont>
      <p:font typeface="微软雅黑" panose="020B0503020204020204" charset="-122"/>
      <p:regular r:id="rId36"/>
    </p:embeddedFont>
    <p:embeddedFont>
      <p:font typeface="Open Sans Light"/>
      <p:regular r:id="rId37"/>
      <p:bold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384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p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3" name="Google Shape;263;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p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4" name="Google Shape;284;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9" name="Google Shape;299;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 name="Shape 315"/>
        <p:cNvGrpSpPr/>
        <p:nvPr/>
      </p:nvGrpSpPr>
      <p:grpSpPr>
        <a:xfrm>
          <a:off x="0" y="0"/>
          <a:ext cx="0" cy="0"/>
          <a:chOff x="0" y="0"/>
          <a:chExt cx="0" cy="0"/>
        </a:xfrm>
      </p:grpSpPr>
      <p:sp>
        <p:nvSpPr>
          <p:cNvPr id="316" name="Google Shape;316;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7" name="Google Shape;317;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0" name="Shape 330"/>
        <p:cNvGrpSpPr/>
        <p:nvPr/>
      </p:nvGrpSpPr>
      <p:grpSpPr>
        <a:xfrm>
          <a:off x="0" y="0"/>
          <a:ext cx="0" cy="0"/>
          <a:chOff x="0" y="0"/>
          <a:chExt cx="0" cy="0"/>
        </a:xfrm>
      </p:grpSpPr>
      <p:sp>
        <p:nvSpPr>
          <p:cNvPr id="331" name="Google Shape;331;g12323be050c_0_46: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2" name="Google Shape;332;g12323be050c_0_4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g12323be050c_0_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7" name="Google Shape;347;g12323be050c_0_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p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4" name="Google Shape;364;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7" name="Shape 377"/>
        <p:cNvGrpSpPr/>
        <p:nvPr/>
      </p:nvGrpSpPr>
      <p:grpSpPr>
        <a:xfrm>
          <a:off x="0" y="0"/>
          <a:ext cx="0" cy="0"/>
          <a:chOff x="0" y="0"/>
          <a:chExt cx="0" cy="0"/>
        </a:xfrm>
      </p:grpSpPr>
      <p:sp>
        <p:nvSpPr>
          <p:cNvPr id="378" name="Google Shape;378;p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9" name="Google Shape;379;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p1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4" name="Google Shape;394;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9" name="Shape 409"/>
        <p:cNvGrpSpPr/>
        <p:nvPr/>
      </p:nvGrpSpPr>
      <p:grpSpPr>
        <a:xfrm>
          <a:off x="0" y="0"/>
          <a:ext cx="0" cy="0"/>
          <a:chOff x="0" y="0"/>
          <a:chExt cx="0" cy="0"/>
        </a:xfrm>
      </p:grpSpPr>
      <p:sp>
        <p:nvSpPr>
          <p:cNvPr id="410" name="Google Shape;410;g12323be050c_0_2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1" name="Google Shape;411;g12323be050c_0_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6" name="Google Shape;106;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7" name="Shape 427"/>
        <p:cNvGrpSpPr/>
        <p:nvPr/>
      </p:nvGrpSpPr>
      <p:grpSpPr>
        <a:xfrm>
          <a:off x="0" y="0"/>
          <a:ext cx="0" cy="0"/>
          <a:chOff x="0" y="0"/>
          <a:chExt cx="0" cy="0"/>
        </a:xfrm>
      </p:grpSpPr>
      <p:sp>
        <p:nvSpPr>
          <p:cNvPr id="428" name="Google Shape;428;p2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9" name="Google Shape;429;p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8" name="Shape 448"/>
        <p:cNvGrpSpPr/>
        <p:nvPr/>
      </p:nvGrpSpPr>
      <p:grpSpPr>
        <a:xfrm>
          <a:off x="0" y="0"/>
          <a:ext cx="0" cy="0"/>
          <a:chOff x="0" y="0"/>
          <a:chExt cx="0" cy="0"/>
        </a:xfrm>
      </p:grpSpPr>
      <p:sp>
        <p:nvSpPr>
          <p:cNvPr id="449" name="Google Shape;449;p2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0" name="Google Shape;450;p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3" name="Shape 463"/>
        <p:cNvGrpSpPr/>
        <p:nvPr/>
      </p:nvGrpSpPr>
      <p:grpSpPr>
        <a:xfrm>
          <a:off x="0" y="0"/>
          <a:ext cx="0" cy="0"/>
          <a:chOff x="0" y="0"/>
          <a:chExt cx="0" cy="0"/>
        </a:xfrm>
      </p:grpSpPr>
      <p:sp>
        <p:nvSpPr>
          <p:cNvPr id="464" name="Google Shape;464;p2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5" name="Google Shape;465;p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p2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6" name="Google Shape;486;p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6" name="Shape 506"/>
        <p:cNvGrpSpPr/>
        <p:nvPr/>
      </p:nvGrpSpPr>
      <p:grpSpPr>
        <a:xfrm>
          <a:off x="0" y="0"/>
          <a:ext cx="0" cy="0"/>
          <a:chOff x="0" y="0"/>
          <a:chExt cx="0" cy="0"/>
        </a:xfrm>
      </p:grpSpPr>
      <p:sp>
        <p:nvSpPr>
          <p:cNvPr id="507" name="Google Shape;507;p2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8" name="Google Shape;508;p2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7" name="Google Shape;137;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8" name="Google Shape;158;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p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4" name="Google Shape;174;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2" name="Google Shape;192;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 name="Shape 207"/>
        <p:cNvGrpSpPr/>
        <p:nvPr/>
      </p:nvGrpSpPr>
      <p:grpSpPr>
        <a:xfrm>
          <a:off x="0" y="0"/>
          <a:ext cx="0" cy="0"/>
          <a:chOff x="0" y="0"/>
          <a:chExt cx="0" cy="0"/>
        </a:xfrm>
      </p:grpSpPr>
      <p:sp>
        <p:nvSpPr>
          <p:cNvPr id="208" name="Google Shape;208;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9" name="Google Shape;209;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p1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5" name="Google Shape;225;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p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6" name="Google Shape;246;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entury Gothic" panose="020B050202020202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8"/>
          <p:cNvSpPr txBox="1"/>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8"/>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8"/>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8"/>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标题和竖排文字">
  <p:cSld name="VERTICAL_TEXT">
    <p:spTree>
      <p:nvGrpSpPr>
        <p:cNvPr id="72" name="Shape 72"/>
        <p:cNvGrpSpPr/>
        <p:nvPr/>
      </p:nvGrpSpPr>
      <p:grpSpPr>
        <a:xfrm>
          <a:off x="0" y="0"/>
          <a:ext cx="0" cy="0"/>
          <a:chOff x="0" y="0"/>
          <a:chExt cx="0" cy="0"/>
        </a:xfrm>
      </p:grpSpPr>
      <p:sp>
        <p:nvSpPr>
          <p:cNvPr id="73" name="Google Shape;73;p3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7"/>
          <p:cNvSpPr txBox="1"/>
          <p:nvPr>
            <p:ph type="body" idx="1"/>
          </p:nvPr>
        </p:nvSpPr>
        <p:spPr>
          <a:xfrm rot="5400000">
            <a:off x="3920331" y="-1256505"/>
            <a:ext cx="4351339"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37"/>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7"/>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7"/>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垂直排列标题与&#10;文本">
  <p:cSld name="VERTICAL_TITLE_AND_VERTICAL_TEXT">
    <p:spTree>
      <p:nvGrpSpPr>
        <p:cNvPr id="78" name="Shape 78"/>
        <p:cNvGrpSpPr/>
        <p:nvPr/>
      </p:nvGrpSpPr>
      <p:grpSpPr>
        <a:xfrm>
          <a:off x="0" y="0"/>
          <a:ext cx="0" cy="0"/>
          <a:chOff x="0" y="0"/>
          <a:chExt cx="0" cy="0"/>
        </a:xfrm>
      </p:grpSpPr>
      <p:sp>
        <p:nvSpPr>
          <p:cNvPr id="79" name="Google Shape;79;p38"/>
          <p:cNvSpPr txBox="1"/>
          <p:nvPr>
            <p:ph type="title"/>
          </p:nvPr>
        </p:nvSpPr>
        <p:spPr>
          <a:xfrm rot="5400000">
            <a:off x="7133433" y="1956597"/>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8"/>
          <p:cNvSpPr txBox="1"/>
          <p:nvPr>
            <p:ph type="body" idx="1"/>
          </p:nvPr>
        </p:nvSpPr>
        <p:spPr>
          <a:xfrm rot="5400000">
            <a:off x="1799433" y="-596103"/>
            <a:ext cx="5811839"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38"/>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8"/>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8"/>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标题和内容">
  <p:cSld name="OBJECT">
    <p:spTree>
      <p:nvGrpSpPr>
        <p:cNvPr id="21" name="Shape 21"/>
        <p:cNvGrpSpPr/>
        <p:nvPr/>
      </p:nvGrpSpPr>
      <p:grpSpPr>
        <a:xfrm>
          <a:off x="0" y="0"/>
          <a:ext cx="0" cy="0"/>
          <a:chOff x="0" y="0"/>
          <a:chExt cx="0" cy="0"/>
        </a:xfrm>
      </p:grpSpPr>
      <p:sp>
        <p:nvSpPr>
          <p:cNvPr id="22" name="Google Shape;22;p2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9"/>
          <p:cNvSpPr txBox="1"/>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4" name="Google Shape;24;p29"/>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9"/>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节标题">
  <p:cSld name="SECTION_HEADER">
    <p:spTree>
      <p:nvGrpSpPr>
        <p:cNvPr id="27" name="Shape 27"/>
        <p:cNvGrpSpPr/>
        <p:nvPr/>
      </p:nvGrpSpPr>
      <p:grpSpPr>
        <a:xfrm>
          <a:off x="0" y="0"/>
          <a:ext cx="0" cy="0"/>
          <a:chOff x="0" y="0"/>
          <a:chExt cx="0" cy="0"/>
        </a:xfrm>
      </p:grpSpPr>
      <p:sp>
        <p:nvSpPr>
          <p:cNvPr id="28" name="Google Shape;28;p30"/>
          <p:cNvSpPr txBox="1"/>
          <p:nvPr>
            <p:ph type="title"/>
          </p:nvPr>
        </p:nvSpPr>
        <p:spPr>
          <a:xfrm>
            <a:off x="831851" y="1709741"/>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entury Gothic" panose="020B050202020202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0"/>
          <p:cNvSpPr txBox="1"/>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9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0"/>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两栏内容">
  <p:cSld name="TWO_OBJECTS">
    <p:spTree>
      <p:nvGrpSpPr>
        <p:cNvPr id="33" name="Shape 33"/>
        <p:cNvGrpSpPr/>
        <p:nvPr/>
      </p:nvGrpSpPr>
      <p:grpSpPr>
        <a:xfrm>
          <a:off x="0" y="0"/>
          <a:ext cx="0" cy="0"/>
          <a:chOff x="0" y="0"/>
          <a:chExt cx="0" cy="0"/>
        </a:xfrm>
      </p:grpSpPr>
      <p:sp>
        <p:nvSpPr>
          <p:cNvPr id="34" name="Google Shape;34;p3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1"/>
          <p:cNvSpPr txBox="1"/>
          <p:nvPr>
            <p:ph type="body" idx="1"/>
          </p:nvPr>
        </p:nvSpPr>
        <p:spPr>
          <a:xfrm>
            <a:off x="838200" y="1825625"/>
            <a:ext cx="51816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31"/>
          <p:cNvSpPr txBox="1"/>
          <p:nvPr>
            <p:ph type="body" idx="2"/>
          </p:nvPr>
        </p:nvSpPr>
        <p:spPr>
          <a:xfrm>
            <a:off x="6172200" y="1825625"/>
            <a:ext cx="51816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31"/>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比较">
  <p:cSld name="TWO_OBJECTS_WITH_TEXT">
    <p:spTree>
      <p:nvGrpSpPr>
        <p:cNvPr id="40" name="Shape 40"/>
        <p:cNvGrpSpPr/>
        <p:nvPr/>
      </p:nvGrpSpPr>
      <p:grpSpPr>
        <a:xfrm>
          <a:off x="0" y="0"/>
          <a:ext cx="0" cy="0"/>
          <a:chOff x="0" y="0"/>
          <a:chExt cx="0" cy="0"/>
        </a:xfrm>
      </p:grpSpPr>
      <p:sp>
        <p:nvSpPr>
          <p:cNvPr id="41" name="Google Shape;41;p32"/>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2"/>
          <p:cNvSpPr txBox="1"/>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9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32"/>
          <p:cNvSpPr txBox="1"/>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32"/>
          <p:cNvSpPr txBox="1"/>
          <p:nvPr>
            <p:ph type="body" idx="3"/>
          </p:nvPr>
        </p:nvSpPr>
        <p:spPr>
          <a:xfrm>
            <a:off x="6172202"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9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32"/>
          <p:cNvSpPr txBox="1"/>
          <p:nvPr>
            <p:ph type="body" idx="4"/>
          </p:nvPr>
        </p:nvSpPr>
        <p:spPr>
          <a:xfrm>
            <a:off x="6172202"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32"/>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2"/>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2"/>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仅标题">
  <p:cSld name="TITLE_ONLY">
    <p:spTree>
      <p:nvGrpSpPr>
        <p:cNvPr id="49" name="Shape 49"/>
        <p:cNvGrpSpPr/>
        <p:nvPr/>
      </p:nvGrpSpPr>
      <p:grpSpPr>
        <a:xfrm>
          <a:off x="0" y="0"/>
          <a:ext cx="0" cy="0"/>
          <a:chOff x="0" y="0"/>
          <a:chExt cx="0" cy="0"/>
        </a:xfrm>
      </p:grpSpPr>
      <p:sp>
        <p:nvSpPr>
          <p:cNvPr id="50" name="Google Shape;50;p3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3"/>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54" name="Shape 54"/>
        <p:cNvGrpSpPr/>
        <p:nvPr/>
      </p:nvGrpSpPr>
      <p:grpSpPr>
        <a:xfrm>
          <a:off x="0" y="0"/>
          <a:ext cx="0" cy="0"/>
          <a:chOff x="0" y="0"/>
          <a:chExt cx="0" cy="0"/>
        </a:xfrm>
      </p:grpSpPr>
      <p:sp>
        <p:nvSpPr>
          <p:cNvPr id="55" name="Google Shape;55;p34"/>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4"/>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4"/>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内容与标题">
  <p:cSld name="OBJECT_WITH_CAPTION_TEXT">
    <p:spTree>
      <p:nvGrpSpPr>
        <p:cNvPr id="58" name="Shape 58"/>
        <p:cNvGrpSpPr/>
        <p:nvPr/>
      </p:nvGrpSpPr>
      <p:grpSpPr>
        <a:xfrm>
          <a:off x="0" y="0"/>
          <a:ext cx="0" cy="0"/>
          <a:chOff x="0" y="0"/>
          <a:chExt cx="0" cy="0"/>
        </a:xfrm>
      </p:grpSpPr>
      <p:sp>
        <p:nvSpPr>
          <p:cNvPr id="59" name="Google Shape;59;p35"/>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panose="020B0502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5"/>
          <p:cNvSpPr txBox="1"/>
          <p:nvPr>
            <p:ph type="body" idx="1"/>
          </p:nvPr>
        </p:nvSpPr>
        <p:spPr>
          <a:xfrm>
            <a:off x="5183188" y="987428"/>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35"/>
          <p:cNvSpPr txBox="1"/>
          <p:nvPr>
            <p:ph type="body" idx="2"/>
          </p:nvPr>
        </p:nvSpPr>
        <p:spPr>
          <a:xfrm>
            <a:off x="839788" y="2057402"/>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5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100"/>
              <a:buNone/>
              <a:defRPr sz="1100"/>
            </a:lvl4pPr>
            <a:lvl5pPr marL="2286000" lvl="4" indent="-228600" algn="l">
              <a:lnSpc>
                <a:spcPct val="9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p:txBody>
      </p:sp>
      <p:sp>
        <p:nvSpPr>
          <p:cNvPr id="62" name="Google Shape;62;p35"/>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5"/>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5"/>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图片与标题">
  <p:cSld name="PICTURE_WITH_CAPTION_TEXT">
    <p:spTree>
      <p:nvGrpSpPr>
        <p:cNvPr id="65" name="Shape 65"/>
        <p:cNvGrpSpPr/>
        <p:nvPr/>
      </p:nvGrpSpPr>
      <p:grpSpPr>
        <a:xfrm>
          <a:off x="0" y="0"/>
          <a:ext cx="0" cy="0"/>
          <a:chOff x="0" y="0"/>
          <a:chExt cx="0" cy="0"/>
        </a:xfrm>
      </p:grpSpPr>
      <p:sp>
        <p:nvSpPr>
          <p:cNvPr id="66" name="Google Shape;66;p36"/>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panose="020B0502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6"/>
          <p:cNvSpPr/>
          <p:nvPr>
            <p:ph type="pic" idx="2"/>
          </p:nvPr>
        </p:nvSpPr>
        <p:spPr>
          <a:xfrm>
            <a:off x="5183188" y="987428"/>
            <a:ext cx="6172200" cy="4873625"/>
          </a:xfrm>
          <a:prstGeom prst="rect">
            <a:avLst/>
          </a:prstGeom>
          <a:noFill/>
          <a:ln>
            <a:noFill/>
          </a:ln>
        </p:spPr>
      </p:sp>
      <p:sp>
        <p:nvSpPr>
          <p:cNvPr id="68" name="Google Shape;68;p36"/>
          <p:cNvSpPr txBox="1"/>
          <p:nvPr>
            <p:ph type="body" idx="1"/>
          </p:nvPr>
        </p:nvSpPr>
        <p:spPr>
          <a:xfrm>
            <a:off x="839788" y="2057402"/>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5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100"/>
              <a:buNone/>
              <a:defRPr sz="1100"/>
            </a:lvl4pPr>
            <a:lvl5pPr marL="2286000" lvl="4" indent="-228600" algn="l">
              <a:lnSpc>
                <a:spcPct val="9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p:txBody>
      </p:sp>
      <p:sp>
        <p:nvSpPr>
          <p:cNvPr id="69" name="Google Shape;69;p36"/>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6"/>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entury Gothic" panose="020B0502020202020204"/>
              <a:buNone/>
              <a:defRPr sz="4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49250"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49250"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49250"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49250"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49250"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49250" algn="l" rtl="0">
              <a:lnSpc>
                <a:spcPct val="90000"/>
              </a:lnSpc>
              <a:spcBef>
                <a:spcPts val="500"/>
              </a:spcBef>
              <a:spcAft>
                <a:spcPts val="0"/>
              </a:spcAft>
              <a:buClr>
                <a:schemeClr val="dk1"/>
              </a:buClr>
              <a:buSzPts val="1900"/>
              <a:buFont typeface="Arial" panose="020B0604020202020204"/>
              <a:buChar char="•"/>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2" name="Google Shape;12;p27"/>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3" name="Google Shape;13;p27"/>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9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14" name="Google Shape;14;p27"/>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12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12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12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12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12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12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12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12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zh-CN"/>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image" Target="../media/image2.png"/><Relationship Id="rId6" Type="http://schemas.openxmlformats.org/officeDocument/2006/relationships/hyperlink" Target="https://data.ontario.ca/en/dataset/ontario-public-schools-enrolment" TargetMode="External"/><Relationship Id="rId5" Type="http://schemas.openxmlformats.org/officeDocument/2006/relationships/hyperlink" Target="https://data.ontario.ca/en/dataset/french-as-a-second-language-enrolment" TargetMode="External"/><Relationship Id="rId4" Type="http://schemas.openxmlformats.org/officeDocument/2006/relationships/hyperlink" Target="https://data.ontario.ca/en/dataset/elementary-class-size" TargetMode="External"/><Relationship Id="rId3" Type="http://schemas.openxmlformats.org/officeDocument/2006/relationships/hyperlink" Target="https://data.ontario.ca/en/dataset/enrolment-by-grade-in-secondary-schools" TargetMode="External"/><Relationship Id="rId2" Type="http://schemas.openxmlformats.org/officeDocument/2006/relationships/hyperlink" Target="https://data.ontario.ca/en/dataset/enrolment-by-grade-in-elementary-schools" TargetMode="External"/><Relationship Id="rId1" Type="http://schemas.openxmlformats.org/officeDocument/2006/relationships/hyperlink" Target="http://dc2.chass.utoronto.ca.ezproxy.lib.ryerson.ca/census/"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
          <p:cNvSpPr/>
          <p:nvPr/>
        </p:nvSpPr>
        <p:spPr>
          <a:xfrm>
            <a:off x="-8551" y="4672004"/>
            <a:ext cx="12192000" cy="1234251"/>
          </a:xfrm>
          <a:prstGeom prst="rect">
            <a:avLst/>
          </a:prstGeom>
          <a:gradFill>
            <a:gsLst>
              <a:gs pos="0">
                <a:srgbClr val="F6F9FC">
                  <a:alpha val="0"/>
                </a:srgbClr>
              </a:gs>
              <a:gs pos="78000">
                <a:schemeClr val="accent5"/>
              </a:gs>
              <a:gs pos="100000">
                <a:schemeClr val="accent5"/>
              </a:gs>
            </a:gsLst>
            <a:lin ang="10800000" scaled="0"/>
          </a:gradFill>
          <a:ln>
            <a:noFill/>
          </a:ln>
          <a:effectLst>
            <a:outerShdw blurRad="393700" dist="76200" dir="5820000" sx="99000" sy="99000" algn="t"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89" name="Google Shape;89;p1"/>
          <p:cNvGrpSpPr/>
          <p:nvPr/>
        </p:nvGrpSpPr>
        <p:grpSpPr>
          <a:xfrm rot="-5400000">
            <a:off x="11436485" y="5106095"/>
            <a:ext cx="1271471" cy="363349"/>
            <a:chOff x="6507038" y="462977"/>
            <a:chExt cx="2430800" cy="471379"/>
          </a:xfrm>
        </p:grpSpPr>
        <p:grpSp>
          <p:nvGrpSpPr>
            <p:cNvPr id="90" name="Google Shape;90;p1"/>
            <p:cNvGrpSpPr/>
            <p:nvPr/>
          </p:nvGrpSpPr>
          <p:grpSpPr>
            <a:xfrm rot="10800000" flipH="1">
              <a:off x="6507038" y="462977"/>
              <a:ext cx="1917435" cy="471379"/>
              <a:chOff x="810775" y="1533962"/>
              <a:chExt cx="7782374" cy="1913206"/>
            </a:xfrm>
          </p:grpSpPr>
          <p:sp>
            <p:nvSpPr>
              <p:cNvPr id="91" name="Google Shape;91;p1"/>
              <p:cNvSpPr/>
              <p:nvPr/>
            </p:nvSpPr>
            <p:spPr>
              <a:xfrm>
                <a:off x="2848247" y="1533962"/>
                <a:ext cx="1744394" cy="1913206"/>
              </a:xfrm>
              <a:prstGeom prst="roundRect">
                <a:avLst>
                  <a:gd name="adj" fmla="val 5039"/>
                </a:avLst>
              </a:prstGeom>
              <a:solidFill>
                <a:srgbClr val="8DA9DB"/>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92" name="Google Shape;92;p1"/>
              <p:cNvSpPr/>
              <p:nvPr/>
            </p:nvSpPr>
            <p:spPr>
              <a:xfrm>
                <a:off x="810775" y="1533962"/>
                <a:ext cx="1744394" cy="1913206"/>
              </a:xfrm>
              <a:prstGeom prst="roundRect">
                <a:avLst>
                  <a:gd name="adj" fmla="val 5039"/>
                </a:avLst>
              </a:prstGeom>
              <a:solidFill>
                <a:srgbClr val="2F549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93" name="Google Shape;93;p1"/>
              <p:cNvSpPr/>
              <p:nvPr/>
            </p:nvSpPr>
            <p:spPr>
              <a:xfrm>
                <a:off x="6848755" y="1533962"/>
                <a:ext cx="1744394" cy="1913206"/>
              </a:xfrm>
              <a:prstGeom prst="roundRect">
                <a:avLst>
                  <a:gd name="adj" fmla="val 5039"/>
                </a:avLst>
              </a:prstGeom>
              <a:solidFill>
                <a:srgbClr val="8DA9DB"/>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94" name="Google Shape;94;p1"/>
              <p:cNvSpPr/>
              <p:nvPr/>
            </p:nvSpPr>
            <p:spPr>
              <a:xfrm>
                <a:off x="4811283" y="1533962"/>
                <a:ext cx="1744394" cy="1913206"/>
              </a:xfrm>
              <a:prstGeom prst="roundRect">
                <a:avLst>
                  <a:gd name="adj" fmla="val 5039"/>
                </a:avLst>
              </a:prstGeom>
              <a:solidFill>
                <a:srgbClr val="2F549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95" name="Google Shape;95;p1"/>
            <p:cNvSpPr/>
            <p:nvPr/>
          </p:nvSpPr>
          <p:spPr>
            <a:xfrm rot="10800000" flipH="1">
              <a:off x="8508051" y="462977"/>
              <a:ext cx="429787" cy="471379"/>
            </a:xfrm>
            <a:prstGeom prst="roundRect">
              <a:avLst>
                <a:gd name="adj" fmla="val 5039"/>
              </a:avLst>
            </a:prstGeom>
            <a:solidFill>
              <a:srgbClr val="2F549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96" name="Google Shape;96;p1"/>
          <p:cNvSpPr txBox="1"/>
          <p:nvPr/>
        </p:nvSpPr>
        <p:spPr>
          <a:xfrm>
            <a:off x="2357250" y="3920775"/>
            <a:ext cx="7477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2400" b="1">
                <a:solidFill>
                  <a:srgbClr val="7F7F7F"/>
                </a:solidFill>
                <a:latin typeface="Calibri" panose="020F0502020204030204"/>
                <a:ea typeface="Calibri" panose="020F0502020204030204"/>
                <a:cs typeface="Calibri" panose="020F0502020204030204"/>
                <a:sym typeface="Calibri" panose="020F0502020204030204"/>
              </a:rPr>
              <a:t>French Immersion Program Expand Possibility Analysis</a:t>
            </a:r>
            <a:endParaRPr sz="2400" b="1">
              <a:solidFill>
                <a:srgbClr val="7F7F7F"/>
              </a:solidFill>
              <a:latin typeface="Calibri" panose="020F0502020204030204"/>
              <a:ea typeface="Calibri" panose="020F0502020204030204"/>
              <a:cs typeface="Calibri" panose="020F0502020204030204"/>
              <a:sym typeface="Calibri" panose="020F0502020204030204"/>
            </a:endParaRPr>
          </a:p>
        </p:txBody>
      </p:sp>
      <p:sp>
        <p:nvSpPr>
          <p:cNvPr id="97" name="Google Shape;97;p1"/>
          <p:cNvSpPr txBox="1"/>
          <p:nvPr/>
        </p:nvSpPr>
        <p:spPr>
          <a:xfrm>
            <a:off x="1450350" y="1541200"/>
            <a:ext cx="9274200" cy="2262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47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rPr>
              <a:t>Bruce-Grey Catholic District</a:t>
            </a:r>
            <a:endParaRPr sz="47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r>
              <a:rPr lang="zh-CN" sz="47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rPr>
              <a:t>School Board</a:t>
            </a:r>
            <a:endParaRPr sz="47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r>
              <a:rPr lang="zh-CN" sz="47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rPr>
              <a:t>Accommodation Plans</a:t>
            </a:r>
            <a:endParaRPr sz="500"/>
          </a:p>
        </p:txBody>
      </p:sp>
      <p:grpSp>
        <p:nvGrpSpPr>
          <p:cNvPr id="98" name="Google Shape;98;p1"/>
          <p:cNvGrpSpPr/>
          <p:nvPr/>
        </p:nvGrpSpPr>
        <p:grpSpPr>
          <a:xfrm>
            <a:off x="2124356" y="1421766"/>
            <a:ext cx="363363" cy="331782"/>
            <a:chOff x="4625150" y="6808104"/>
            <a:chExt cx="540316" cy="426565"/>
          </a:xfrm>
        </p:grpSpPr>
        <p:sp>
          <p:nvSpPr>
            <p:cNvPr id="99" name="Google Shape;99;p1"/>
            <p:cNvSpPr/>
            <p:nvPr/>
          </p:nvSpPr>
          <p:spPr>
            <a:xfrm>
              <a:off x="4625150" y="6808104"/>
              <a:ext cx="540316" cy="352040"/>
            </a:xfrm>
            <a:custGeom>
              <a:avLst/>
              <a:gdLst/>
              <a:ahLst/>
              <a:cxnLst/>
              <a:rect l="l" t="t" r="r" b="b"/>
              <a:pathLst>
                <a:path w="233" h="152" extrusionOk="0">
                  <a:moveTo>
                    <a:pt x="34" y="77"/>
                  </a:moveTo>
                  <a:cubicBezTo>
                    <a:pt x="117" y="126"/>
                    <a:pt x="117" y="126"/>
                    <a:pt x="117" y="126"/>
                  </a:cubicBezTo>
                  <a:cubicBezTo>
                    <a:pt x="214" y="67"/>
                    <a:pt x="214" y="67"/>
                    <a:pt x="214" y="67"/>
                  </a:cubicBezTo>
                  <a:cubicBezTo>
                    <a:pt x="214" y="67"/>
                    <a:pt x="214" y="67"/>
                    <a:pt x="214" y="67"/>
                  </a:cubicBezTo>
                  <a:cubicBezTo>
                    <a:pt x="233" y="56"/>
                    <a:pt x="233" y="56"/>
                    <a:pt x="233" y="56"/>
                  </a:cubicBezTo>
                  <a:cubicBezTo>
                    <a:pt x="116" y="0"/>
                    <a:pt x="116" y="0"/>
                    <a:pt x="116" y="0"/>
                  </a:cubicBezTo>
                  <a:cubicBezTo>
                    <a:pt x="0" y="56"/>
                    <a:pt x="0" y="56"/>
                    <a:pt x="0" y="56"/>
                  </a:cubicBezTo>
                  <a:cubicBezTo>
                    <a:pt x="16" y="66"/>
                    <a:pt x="16" y="66"/>
                    <a:pt x="16" y="66"/>
                  </a:cubicBezTo>
                  <a:cubicBezTo>
                    <a:pt x="16" y="152"/>
                    <a:pt x="16" y="152"/>
                    <a:pt x="16" y="152"/>
                  </a:cubicBezTo>
                  <a:cubicBezTo>
                    <a:pt x="24" y="152"/>
                    <a:pt x="24" y="152"/>
                    <a:pt x="24" y="152"/>
                  </a:cubicBezTo>
                  <a:cubicBezTo>
                    <a:pt x="24" y="71"/>
                    <a:pt x="24" y="71"/>
                    <a:pt x="24" y="71"/>
                  </a:cubicBezTo>
                  <a:cubicBezTo>
                    <a:pt x="34" y="77"/>
                    <a:pt x="34" y="77"/>
                    <a:pt x="34" y="77"/>
                  </a:cubicBezTo>
                  <a:cubicBezTo>
                    <a:pt x="34" y="77"/>
                    <a:pt x="34" y="77"/>
                    <a:pt x="34" y="77"/>
                  </a:cubicBez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900">
                <a:solidFill>
                  <a:srgbClr val="AEABAB"/>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0" name="Google Shape;100;p1"/>
            <p:cNvSpPr/>
            <p:nvPr/>
          </p:nvSpPr>
          <p:spPr>
            <a:xfrm>
              <a:off x="4736940" y="7025799"/>
              <a:ext cx="314776" cy="208870"/>
            </a:xfrm>
            <a:custGeom>
              <a:avLst/>
              <a:gdLst/>
              <a:ahLst/>
              <a:cxnLst/>
              <a:rect l="l" t="t" r="r" b="b"/>
              <a:pathLst>
                <a:path w="321" h="213" extrusionOk="0">
                  <a:moveTo>
                    <a:pt x="305" y="12"/>
                  </a:moveTo>
                  <a:lnTo>
                    <a:pt x="163" y="97"/>
                  </a:lnTo>
                  <a:lnTo>
                    <a:pt x="21" y="12"/>
                  </a:lnTo>
                  <a:lnTo>
                    <a:pt x="21" y="12"/>
                  </a:lnTo>
                  <a:lnTo>
                    <a:pt x="19" y="12"/>
                  </a:lnTo>
                  <a:lnTo>
                    <a:pt x="0" y="0"/>
                  </a:lnTo>
                  <a:lnTo>
                    <a:pt x="0" y="213"/>
                  </a:lnTo>
                  <a:lnTo>
                    <a:pt x="321" y="213"/>
                  </a:lnTo>
                  <a:lnTo>
                    <a:pt x="321" y="3"/>
                  </a:lnTo>
                  <a:lnTo>
                    <a:pt x="305" y="12"/>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900">
                <a:solidFill>
                  <a:srgbClr val="AD1C2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01" name="Google Shape;101;p1"/>
          <p:cNvSpPr txBox="1"/>
          <p:nvPr/>
        </p:nvSpPr>
        <p:spPr>
          <a:xfrm>
            <a:off x="1478450" y="4935125"/>
            <a:ext cx="31425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20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Course: GEO 641</a:t>
            </a:r>
            <a:endParaRPr sz="20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spcBef>
                <a:spcPts val="0"/>
              </a:spcBef>
              <a:spcAft>
                <a:spcPts val="0"/>
              </a:spcAft>
              <a:buNone/>
            </a:pPr>
            <a:r>
              <a:rPr lang="zh-CN" sz="20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Profersor: Emily Hazell</a:t>
            </a:r>
            <a:endParaRPr sz="20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02" name="Google Shape;102;p1"/>
          <p:cNvPicPr preferRelativeResize="0"/>
          <p:nvPr/>
        </p:nvPicPr>
        <p:blipFill>
          <a:blip r:embed="rId1"/>
          <a:stretch>
            <a:fillRect/>
          </a:stretch>
        </p:blipFill>
        <p:spPr>
          <a:xfrm>
            <a:off x="9931138" y="4345775"/>
            <a:ext cx="1784334" cy="1784334"/>
          </a:xfrm>
          <a:prstGeom prst="rect">
            <a:avLst/>
          </a:prstGeom>
          <a:noFill/>
          <a:ln>
            <a:noFill/>
          </a:ln>
        </p:spPr>
      </p:pic>
      <p:sp>
        <p:nvSpPr>
          <p:cNvPr id="103" name="Google Shape;103;p1"/>
          <p:cNvSpPr txBox="1"/>
          <p:nvPr/>
        </p:nvSpPr>
        <p:spPr>
          <a:xfrm>
            <a:off x="2597392" y="6195765"/>
            <a:ext cx="6997200" cy="331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zh-CN" sz="1600">
                <a:solidFill>
                  <a:srgbClr val="262626"/>
                </a:solidFill>
              </a:rPr>
              <a:t>PRESENTED BY SIGAO LI </a:t>
            </a:r>
            <a:endParaRPr sz="1600">
              <a:solidFill>
                <a:srgbClr val="262626"/>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grpSp>
        <p:nvGrpSpPr>
          <p:cNvPr id="265" name="Google Shape;265;p16"/>
          <p:cNvGrpSpPr/>
          <p:nvPr/>
        </p:nvGrpSpPr>
        <p:grpSpPr>
          <a:xfrm>
            <a:off x="-21101" y="2847434"/>
            <a:ext cx="12213102" cy="1296345"/>
            <a:chOff x="-21101" y="2847433"/>
            <a:chExt cx="12213102" cy="1296345"/>
          </a:xfrm>
        </p:grpSpPr>
        <p:sp>
          <p:nvSpPr>
            <p:cNvPr id="266" name="Google Shape;266;p16"/>
            <p:cNvSpPr/>
            <p:nvPr/>
          </p:nvSpPr>
          <p:spPr>
            <a:xfrm flipH="1">
              <a:off x="0" y="2872348"/>
              <a:ext cx="12192000" cy="1252063"/>
            </a:xfrm>
            <a:prstGeom prst="rect">
              <a:avLst/>
            </a:prstGeom>
            <a:gradFill>
              <a:gsLst>
                <a:gs pos="0">
                  <a:srgbClr val="F6F9FC">
                    <a:alpha val="0"/>
                  </a:srgbClr>
                </a:gs>
                <a:gs pos="78000">
                  <a:schemeClr val="accent5"/>
                </a:gs>
                <a:gs pos="100000">
                  <a:schemeClr val="accent5"/>
                </a:gs>
              </a:gsLst>
              <a:lin ang="10800000" scaled="0"/>
            </a:gradFill>
            <a:ln>
              <a:noFill/>
            </a:ln>
            <a:effectLst>
              <a:outerShdw blurRad="393700" dist="76200" dir="5820000" sx="99000" sy="99000" algn="t"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67" name="Google Shape;267;p16"/>
            <p:cNvSpPr/>
            <p:nvPr/>
          </p:nvSpPr>
          <p:spPr>
            <a:xfrm flipH="1">
              <a:off x="464451" y="2847433"/>
              <a:ext cx="1273995" cy="1291039"/>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6000">
                  <a:solidFill>
                    <a:schemeClr val="lt1"/>
                  </a:solidFill>
                  <a:latin typeface="Century Gothic" panose="020B0502020202020204"/>
                  <a:ea typeface="Century Gothic" panose="020B0502020202020204"/>
                  <a:cs typeface="Century Gothic" panose="020B0502020202020204"/>
                  <a:sym typeface="Century Gothic" panose="020B0502020202020204"/>
                </a:rPr>
                <a:t>3</a:t>
              </a:r>
              <a:endParaRPr sz="60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268" name="Google Shape;268;p16"/>
            <p:cNvGrpSpPr/>
            <p:nvPr/>
          </p:nvGrpSpPr>
          <p:grpSpPr>
            <a:xfrm>
              <a:off x="-21101" y="2858492"/>
              <a:ext cx="242777" cy="1285286"/>
              <a:chOff x="-21101" y="2858492"/>
              <a:chExt cx="242777" cy="1285286"/>
            </a:xfrm>
          </p:grpSpPr>
          <p:sp>
            <p:nvSpPr>
              <p:cNvPr id="269" name="Google Shape;269;p16"/>
              <p:cNvSpPr/>
              <p:nvPr/>
            </p:nvSpPr>
            <p:spPr>
              <a:xfrm rot="5400000" flipH="1">
                <a:off x="-13338" y="3643334"/>
                <a:ext cx="227250" cy="242777"/>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70" name="Google Shape;270;p16"/>
              <p:cNvSpPr/>
              <p:nvPr/>
            </p:nvSpPr>
            <p:spPr>
              <a:xfrm rot="5400000" flipH="1">
                <a:off x="-13338" y="3908764"/>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71" name="Google Shape;271;p16"/>
              <p:cNvSpPr/>
              <p:nvPr/>
            </p:nvSpPr>
            <p:spPr>
              <a:xfrm rot="5400000" flipH="1">
                <a:off x="-13338" y="3122170"/>
                <a:ext cx="227250" cy="242777"/>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72" name="Google Shape;272;p16"/>
              <p:cNvSpPr/>
              <p:nvPr/>
            </p:nvSpPr>
            <p:spPr>
              <a:xfrm rot="5400000" flipH="1">
                <a:off x="-13338" y="3387600"/>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73" name="Google Shape;273;p16"/>
              <p:cNvSpPr/>
              <p:nvPr/>
            </p:nvSpPr>
            <p:spPr>
              <a:xfrm rot="5400000" flipH="1">
                <a:off x="-13338" y="2850728"/>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274" name="Google Shape;274;p16"/>
            <p:cNvSpPr/>
            <p:nvPr/>
          </p:nvSpPr>
          <p:spPr>
            <a:xfrm>
              <a:off x="6723904" y="3264774"/>
              <a:ext cx="44004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ANALYSIS AND DISCUSSION</a:t>
              </a:r>
              <a:endParaRPr lang="zh-CN"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75" name="Google Shape;275;p16"/>
          <p:cNvGrpSpPr/>
          <p:nvPr/>
        </p:nvGrpSpPr>
        <p:grpSpPr>
          <a:xfrm>
            <a:off x="12039605" y="252857"/>
            <a:ext cx="152393" cy="484287"/>
            <a:chOff x="12039604" y="252856"/>
            <a:chExt cx="152393" cy="484287"/>
          </a:xfrm>
        </p:grpSpPr>
        <p:sp>
          <p:nvSpPr>
            <p:cNvPr id="276" name="Google Shape;276;p16"/>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77" name="Google Shape;277;p16"/>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78" name="Google Shape;278;p16"/>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79" name="Google Shape;279;p16"/>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0" name="Google Shape;280;p16"/>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281" name="Google Shape;281;p16"/>
          <p:cNvPicPr preferRelativeResize="0"/>
          <p:nvPr/>
        </p:nvPicPr>
        <p:blipFill>
          <a:blip r:embed="rId1"/>
          <a:stretch>
            <a:fillRect/>
          </a:stretch>
        </p:blipFill>
        <p:spPr>
          <a:xfrm>
            <a:off x="11124425" y="79550"/>
            <a:ext cx="831000" cy="831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p13"/>
          <p:cNvSpPr/>
          <p:nvPr/>
        </p:nvSpPr>
        <p:spPr>
          <a:xfrm flipH="1">
            <a:off x="-5664" y="249441"/>
            <a:ext cx="484287" cy="491115"/>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3</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287" name="Google Shape;287;p13"/>
          <p:cNvGrpSpPr/>
          <p:nvPr/>
        </p:nvGrpSpPr>
        <p:grpSpPr>
          <a:xfrm>
            <a:off x="12039605" y="252857"/>
            <a:ext cx="152393" cy="484287"/>
            <a:chOff x="12039604" y="252856"/>
            <a:chExt cx="152393" cy="484287"/>
          </a:xfrm>
        </p:grpSpPr>
        <p:sp>
          <p:nvSpPr>
            <p:cNvPr id="288" name="Google Shape;288;p13"/>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9" name="Google Shape;289;p13"/>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90" name="Google Shape;290;p13"/>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91" name="Google Shape;291;p13"/>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92" name="Google Shape;292;p13"/>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293" name="Google Shape;293;p13"/>
          <p:cNvPicPr preferRelativeResize="0"/>
          <p:nvPr/>
        </p:nvPicPr>
        <p:blipFill>
          <a:blip r:embed="rId1"/>
          <a:stretch>
            <a:fillRect/>
          </a:stretch>
        </p:blipFill>
        <p:spPr>
          <a:xfrm>
            <a:off x="11124425" y="79550"/>
            <a:ext cx="831000" cy="831000"/>
          </a:xfrm>
          <a:prstGeom prst="rect">
            <a:avLst/>
          </a:prstGeom>
          <a:noFill/>
          <a:ln>
            <a:noFill/>
          </a:ln>
        </p:spPr>
      </p:pic>
      <p:sp>
        <p:nvSpPr>
          <p:cNvPr id="294" name="Google Shape;294;p13"/>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95" name="Google Shape;295;p13"/>
          <p:cNvSpPr/>
          <p:nvPr/>
        </p:nvSpPr>
        <p:spPr>
          <a:xfrm>
            <a:off x="901550" y="302750"/>
            <a:ext cx="39234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ANALYSIS AND DISCUSSION</a:t>
            </a: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96" name="Google Shape;296;p13"/>
          <p:cNvPicPr preferRelativeResize="0"/>
          <p:nvPr/>
        </p:nvPicPr>
        <p:blipFill>
          <a:blip r:embed="rId2"/>
          <a:stretch>
            <a:fillRect/>
          </a:stretch>
        </p:blipFill>
        <p:spPr>
          <a:xfrm>
            <a:off x="2333686" y="910550"/>
            <a:ext cx="7524618" cy="5816148"/>
          </a:xfrm>
          <a:prstGeom prst="rect">
            <a:avLst/>
          </a:prstGeom>
          <a:noFill/>
          <a:ln>
            <a:noFill/>
          </a:ln>
        </p:spPr>
      </p:pic>
      <p:sp>
        <p:nvSpPr>
          <p:cNvPr id="1" name="椭圆 0"/>
          <p:cNvSpPr/>
          <p:nvPr/>
        </p:nvSpPr>
        <p:spPr>
          <a:xfrm>
            <a:off x="6812915" y="5024120"/>
            <a:ext cx="1080770" cy="1045845"/>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 name="椭圆 1"/>
          <p:cNvSpPr/>
          <p:nvPr/>
        </p:nvSpPr>
        <p:spPr>
          <a:xfrm>
            <a:off x="4981575" y="5059045"/>
            <a:ext cx="1299210" cy="1191895"/>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00" name="Shape 300"/>
        <p:cNvGrpSpPr/>
        <p:nvPr/>
      </p:nvGrpSpPr>
      <p:grpSpPr>
        <a:xfrm>
          <a:off x="0" y="0"/>
          <a:ext cx="0" cy="0"/>
          <a:chOff x="0" y="0"/>
          <a:chExt cx="0" cy="0"/>
        </a:xfrm>
      </p:grpSpPr>
      <p:sp>
        <p:nvSpPr>
          <p:cNvPr id="301" name="Google Shape;301;p14"/>
          <p:cNvSpPr/>
          <p:nvPr/>
        </p:nvSpPr>
        <p:spPr>
          <a:xfrm flipH="1">
            <a:off x="-5664" y="249441"/>
            <a:ext cx="484287" cy="491115"/>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3</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302" name="Google Shape;302;p14"/>
          <p:cNvGrpSpPr/>
          <p:nvPr/>
        </p:nvGrpSpPr>
        <p:grpSpPr>
          <a:xfrm>
            <a:off x="12039605" y="252857"/>
            <a:ext cx="152393" cy="484287"/>
            <a:chOff x="12039604" y="252856"/>
            <a:chExt cx="152393" cy="484287"/>
          </a:xfrm>
        </p:grpSpPr>
        <p:sp>
          <p:nvSpPr>
            <p:cNvPr id="303" name="Google Shape;303;p14"/>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04" name="Google Shape;304;p14"/>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05" name="Google Shape;305;p14"/>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06" name="Google Shape;306;p14"/>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07" name="Google Shape;307;p14"/>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308" name="Google Shape;308;p14"/>
          <p:cNvPicPr preferRelativeResize="0"/>
          <p:nvPr/>
        </p:nvPicPr>
        <p:blipFill>
          <a:blip r:embed="rId1"/>
          <a:stretch>
            <a:fillRect/>
          </a:stretch>
        </p:blipFill>
        <p:spPr>
          <a:xfrm>
            <a:off x="11124425" y="79550"/>
            <a:ext cx="831000" cy="831000"/>
          </a:xfrm>
          <a:prstGeom prst="rect">
            <a:avLst/>
          </a:prstGeom>
          <a:noFill/>
          <a:ln>
            <a:noFill/>
          </a:ln>
        </p:spPr>
      </p:pic>
      <p:sp>
        <p:nvSpPr>
          <p:cNvPr id="309" name="Google Shape;309;p14"/>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10" name="Google Shape;310;p14"/>
          <p:cNvSpPr txBox="1"/>
          <p:nvPr/>
        </p:nvSpPr>
        <p:spPr>
          <a:xfrm>
            <a:off x="152388" y="6407325"/>
            <a:ext cx="4015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900" i="1">
                <a:latin typeface="Times New Roman" panose="02020603050405020304"/>
                <a:ea typeface="Times New Roman" panose="02020603050405020304"/>
                <a:cs typeface="Times New Roman" panose="02020603050405020304"/>
                <a:sym typeface="Times New Roman" panose="02020603050405020304"/>
              </a:rPr>
              <a:t>Note:</a:t>
            </a:r>
            <a:r>
              <a:rPr lang="zh-CN" sz="900">
                <a:latin typeface="Times New Roman" panose="02020603050405020304"/>
                <a:ea typeface="Times New Roman" panose="02020603050405020304"/>
                <a:cs typeface="Times New Roman" panose="02020603050405020304"/>
                <a:sym typeface="Times New Roman" panose="02020603050405020304"/>
              </a:rPr>
              <a:t> Adapted from Open Data Ontario</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311" name="Google Shape;311;p14"/>
          <p:cNvSpPr/>
          <p:nvPr/>
        </p:nvSpPr>
        <p:spPr>
          <a:xfrm>
            <a:off x="901550" y="302750"/>
            <a:ext cx="39234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ANALYSIS AND DISCUSSION</a:t>
            </a: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12" name="Google Shape;312;p14"/>
          <p:cNvPicPr preferRelativeResize="0"/>
          <p:nvPr/>
        </p:nvPicPr>
        <p:blipFill rotWithShape="1">
          <a:blip r:embed="rId2"/>
          <a:srcRect t="169" b="169"/>
          <a:stretch>
            <a:fillRect/>
          </a:stretch>
        </p:blipFill>
        <p:spPr>
          <a:xfrm>
            <a:off x="152400" y="4094822"/>
            <a:ext cx="11887200" cy="2312503"/>
          </a:xfrm>
          <a:prstGeom prst="rect">
            <a:avLst/>
          </a:prstGeom>
          <a:noFill/>
          <a:ln>
            <a:noFill/>
          </a:ln>
        </p:spPr>
      </p:pic>
      <p:pic>
        <p:nvPicPr>
          <p:cNvPr id="313" name="Google Shape;313;p14"/>
          <p:cNvPicPr preferRelativeResize="0"/>
          <p:nvPr/>
        </p:nvPicPr>
        <p:blipFill>
          <a:blip r:embed="rId3"/>
          <a:stretch>
            <a:fillRect/>
          </a:stretch>
        </p:blipFill>
        <p:spPr>
          <a:xfrm>
            <a:off x="152400" y="1062950"/>
            <a:ext cx="11887201" cy="2816800"/>
          </a:xfrm>
          <a:prstGeom prst="rect">
            <a:avLst/>
          </a:prstGeom>
          <a:noFill/>
          <a:ln>
            <a:noFill/>
          </a:ln>
        </p:spPr>
      </p:pic>
      <p:cxnSp>
        <p:nvCxnSpPr>
          <p:cNvPr id="314" name="Google Shape;314;p14"/>
          <p:cNvCxnSpPr/>
          <p:nvPr/>
        </p:nvCxnSpPr>
        <p:spPr>
          <a:xfrm rot="10800000">
            <a:off x="11802450" y="4602150"/>
            <a:ext cx="324600" cy="0"/>
          </a:xfrm>
          <a:prstGeom prst="straightConnector1">
            <a:avLst/>
          </a:prstGeom>
          <a:noFill/>
          <a:ln w="9525" cap="flat" cmpd="sng">
            <a:solidFill>
              <a:srgbClr val="0000FF"/>
            </a:solidFill>
            <a:prstDash val="solid"/>
            <a:round/>
            <a:headEnd type="none" w="med" len="med"/>
            <a:tailEnd type="triangle" w="med" len="med"/>
          </a:ln>
        </p:spPr>
      </p:cxnSp>
    </p:spTree>
  </p:cSld>
  <p:clrMapOvr>
    <a:masterClrMapping/>
  </p:clrMapOvr>
  <mc:AlternateContent xmlns:mc="http://schemas.openxmlformats.org/markup-compatibility/2006">
    <mc:Choice xmlns:p14="http://schemas.microsoft.com/office/powerpoint/2010/main" Requires="p14">
      <p:transition spd="slow" p14:dur="16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18" name="Shape 318"/>
        <p:cNvGrpSpPr/>
        <p:nvPr/>
      </p:nvGrpSpPr>
      <p:grpSpPr>
        <a:xfrm>
          <a:off x="0" y="0"/>
          <a:ext cx="0" cy="0"/>
          <a:chOff x="0" y="0"/>
          <a:chExt cx="0" cy="0"/>
        </a:xfrm>
      </p:grpSpPr>
      <p:sp>
        <p:nvSpPr>
          <p:cNvPr id="319" name="Google Shape;319;p18"/>
          <p:cNvSpPr/>
          <p:nvPr/>
        </p:nvSpPr>
        <p:spPr>
          <a:xfrm flipH="1">
            <a:off x="-5664" y="249441"/>
            <a:ext cx="484287" cy="491115"/>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3</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320" name="Google Shape;320;p18"/>
          <p:cNvGrpSpPr/>
          <p:nvPr/>
        </p:nvGrpSpPr>
        <p:grpSpPr>
          <a:xfrm>
            <a:off x="12039605" y="252857"/>
            <a:ext cx="152393" cy="484287"/>
            <a:chOff x="12039604" y="252856"/>
            <a:chExt cx="152393" cy="484287"/>
          </a:xfrm>
        </p:grpSpPr>
        <p:sp>
          <p:nvSpPr>
            <p:cNvPr id="321" name="Google Shape;321;p18"/>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22" name="Google Shape;322;p18"/>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23" name="Google Shape;323;p18"/>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24" name="Google Shape;324;p18"/>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25" name="Google Shape;325;p18"/>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326" name="Google Shape;326;p18"/>
          <p:cNvPicPr preferRelativeResize="0"/>
          <p:nvPr/>
        </p:nvPicPr>
        <p:blipFill>
          <a:blip r:embed="rId1"/>
          <a:stretch>
            <a:fillRect/>
          </a:stretch>
        </p:blipFill>
        <p:spPr>
          <a:xfrm>
            <a:off x="11124425" y="79550"/>
            <a:ext cx="831000" cy="831000"/>
          </a:xfrm>
          <a:prstGeom prst="rect">
            <a:avLst/>
          </a:prstGeom>
          <a:noFill/>
          <a:ln>
            <a:noFill/>
          </a:ln>
        </p:spPr>
      </p:pic>
      <p:sp>
        <p:nvSpPr>
          <p:cNvPr id="327" name="Google Shape;327;p18"/>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328" name="Google Shape;328;p18"/>
          <p:cNvPicPr preferRelativeResize="0"/>
          <p:nvPr/>
        </p:nvPicPr>
        <p:blipFill>
          <a:blip r:embed="rId2"/>
          <a:stretch>
            <a:fillRect/>
          </a:stretch>
        </p:blipFill>
        <p:spPr>
          <a:xfrm>
            <a:off x="2563575" y="1210475"/>
            <a:ext cx="7064826" cy="5128625"/>
          </a:xfrm>
          <a:prstGeom prst="rect">
            <a:avLst/>
          </a:prstGeom>
          <a:noFill/>
          <a:ln>
            <a:noFill/>
          </a:ln>
        </p:spPr>
      </p:pic>
      <p:sp>
        <p:nvSpPr>
          <p:cNvPr id="329" name="Google Shape;329;p18"/>
          <p:cNvSpPr/>
          <p:nvPr/>
        </p:nvSpPr>
        <p:spPr>
          <a:xfrm>
            <a:off x="901550" y="302750"/>
            <a:ext cx="39234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ANALYSIS AND DISCUSSION</a:t>
            </a: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33" name="Shape 333"/>
        <p:cNvGrpSpPr/>
        <p:nvPr/>
      </p:nvGrpSpPr>
      <p:grpSpPr>
        <a:xfrm>
          <a:off x="0" y="0"/>
          <a:ext cx="0" cy="0"/>
          <a:chOff x="0" y="0"/>
          <a:chExt cx="0" cy="0"/>
        </a:xfrm>
      </p:grpSpPr>
      <p:sp>
        <p:nvSpPr>
          <p:cNvPr id="334" name="Google Shape;334;g12323be050c_0_46"/>
          <p:cNvSpPr/>
          <p:nvPr/>
        </p:nvSpPr>
        <p:spPr>
          <a:xfrm flipH="1">
            <a:off x="-5577" y="249441"/>
            <a:ext cx="484200" cy="491100"/>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3</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335" name="Google Shape;335;g12323be050c_0_46"/>
          <p:cNvGrpSpPr/>
          <p:nvPr/>
        </p:nvGrpSpPr>
        <p:grpSpPr>
          <a:xfrm>
            <a:off x="12039597" y="252983"/>
            <a:ext cx="152401" cy="484161"/>
            <a:chOff x="12039596" y="252982"/>
            <a:chExt cx="152401" cy="484161"/>
          </a:xfrm>
        </p:grpSpPr>
        <p:sp>
          <p:nvSpPr>
            <p:cNvPr id="336" name="Google Shape;336;g12323be050c_0_46"/>
            <p:cNvSpPr/>
            <p:nvPr/>
          </p:nvSpPr>
          <p:spPr>
            <a:xfrm rot="5400000" flipH="1">
              <a:off x="12073047" y="518180"/>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37" name="Google Shape;337;g12323be050c_0_46"/>
            <p:cNvSpPr/>
            <p:nvPr/>
          </p:nvSpPr>
          <p:spPr>
            <a:xfrm rot="5400000" flipH="1">
              <a:off x="12073047" y="618193"/>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38" name="Google Shape;338;g12323be050c_0_46"/>
            <p:cNvSpPr/>
            <p:nvPr/>
          </p:nvSpPr>
          <p:spPr>
            <a:xfrm rot="5400000" flipH="1">
              <a:off x="12073047" y="321809"/>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39" name="Google Shape;339;g12323be050c_0_46"/>
            <p:cNvSpPr/>
            <p:nvPr/>
          </p:nvSpPr>
          <p:spPr>
            <a:xfrm rot="5400000" flipH="1">
              <a:off x="12073047" y="42182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40" name="Google Shape;340;g12323be050c_0_46"/>
            <p:cNvSpPr/>
            <p:nvPr/>
          </p:nvSpPr>
          <p:spPr>
            <a:xfrm rot="5400000" flipH="1">
              <a:off x="12073046" y="21953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341" name="Google Shape;341;g12323be050c_0_46"/>
          <p:cNvPicPr preferRelativeResize="0"/>
          <p:nvPr/>
        </p:nvPicPr>
        <p:blipFill>
          <a:blip r:embed="rId1"/>
          <a:stretch>
            <a:fillRect/>
          </a:stretch>
        </p:blipFill>
        <p:spPr>
          <a:xfrm>
            <a:off x="11124425" y="79550"/>
            <a:ext cx="831000" cy="831000"/>
          </a:xfrm>
          <a:prstGeom prst="rect">
            <a:avLst/>
          </a:prstGeom>
          <a:noFill/>
          <a:ln>
            <a:noFill/>
          </a:ln>
        </p:spPr>
      </p:pic>
      <p:sp>
        <p:nvSpPr>
          <p:cNvPr id="342" name="Google Shape;342;g12323be050c_0_46"/>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43" name="Google Shape;343;g12323be050c_0_46"/>
          <p:cNvSpPr/>
          <p:nvPr/>
        </p:nvSpPr>
        <p:spPr>
          <a:xfrm>
            <a:off x="901550" y="302750"/>
            <a:ext cx="39234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ANALYSIS AND DISCUSSION</a:t>
            </a: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44" name="Google Shape;344;g12323be050c_0_46"/>
          <p:cNvPicPr preferRelativeResize="0"/>
          <p:nvPr/>
        </p:nvPicPr>
        <p:blipFill>
          <a:blip r:embed="rId2"/>
          <a:stretch>
            <a:fillRect/>
          </a:stretch>
        </p:blipFill>
        <p:spPr>
          <a:xfrm>
            <a:off x="2333686" y="910550"/>
            <a:ext cx="7524618" cy="5816148"/>
          </a:xfrm>
          <a:prstGeom prst="rect">
            <a:avLst/>
          </a:prstGeom>
          <a:noFill/>
          <a:ln>
            <a:noFill/>
          </a:ln>
        </p:spPr>
      </p:pic>
      <p:cxnSp>
        <p:nvCxnSpPr>
          <p:cNvPr id="2" name="直接箭头连接符 1"/>
          <p:cNvCxnSpPr/>
          <p:nvPr/>
        </p:nvCxnSpPr>
        <p:spPr>
          <a:xfrm flipH="1">
            <a:off x="5458460" y="5481320"/>
            <a:ext cx="1687195" cy="445135"/>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3" name="直接箭头连接符 2"/>
          <p:cNvCxnSpPr/>
          <p:nvPr/>
        </p:nvCxnSpPr>
        <p:spPr>
          <a:xfrm flipH="1" flipV="1">
            <a:off x="6172835" y="4089400"/>
            <a:ext cx="976630" cy="137668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48" name="Shape 348"/>
        <p:cNvGrpSpPr/>
        <p:nvPr/>
      </p:nvGrpSpPr>
      <p:grpSpPr>
        <a:xfrm>
          <a:off x="0" y="0"/>
          <a:ext cx="0" cy="0"/>
          <a:chOff x="0" y="0"/>
          <a:chExt cx="0" cy="0"/>
        </a:xfrm>
      </p:grpSpPr>
      <p:sp>
        <p:nvSpPr>
          <p:cNvPr id="349" name="Google Shape;349;g12323be050c_0_5"/>
          <p:cNvSpPr/>
          <p:nvPr/>
        </p:nvSpPr>
        <p:spPr>
          <a:xfrm flipH="1">
            <a:off x="-5577" y="249441"/>
            <a:ext cx="484200" cy="491100"/>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3</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350" name="Google Shape;350;g12323be050c_0_5"/>
          <p:cNvGrpSpPr/>
          <p:nvPr/>
        </p:nvGrpSpPr>
        <p:grpSpPr>
          <a:xfrm>
            <a:off x="12039597" y="252983"/>
            <a:ext cx="152401" cy="484161"/>
            <a:chOff x="12039596" y="252982"/>
            <a:chExt cx="152401" cy="484161"/>
          </a:xfrm>
        </p:grpSpPr>
        <p:sp>
          <p:nvSpPr>
            <p:cNvPr id="351" name="Google Shape;351;g12323be050c_0_5"/>
            <p:cNvSpPr/>
            <p:nvPr/>
          </p:nvSpPr>
          <p:spPr>
            <a:xfrm rot="5400000" flipH="1">
              <a:off x="12073047" y="518180"/>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52" name="Google Shape;352;g12323be050c_0_5"/>
            <p:cNvSpPr/>
            <p:nvPr/>
          </p:nvSpPr>
          <p:spPr>
            <a:xfrm rot="5400000" flipH="1">
              <a:off x="12073047" y="618193"/>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53" name="Google Shape;353;g12323be050c_0_5"/>
            <p:cNvSpPr/>
            <p:nvPr/>
          </p:nvSpPr>
          <p:spPr>
            <a:xfrm rot="5400000" flipH="1">
              <a:off x="12073047" y="321809"/>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54" name="Google Shape;354;g12323be050c_0_5"/>
            <p:cNvSpPr/>
            <p:nvPr/>
          </p:nvSpPr>
          <p:spPr>
            <a:xfrm rot="5400000" flipH="1">
              <a:off x="12073047" y="42182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55" name="Google Shape;355;g12323be050c_0_5"/>
            <p:cNvSpPr/>
            <p:nvPr/>
          </p:nvSpPr>
          <p:spPr>
            <a:xfrm rot="5400000" flipH="1">
              <a:off x="12073046" y="21953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356" name="Google Shape;356;g12323be050c_0_5"/>
          <p:cNvPicPr preferRelativeResize="0"/>
          <p:nvPr/>
        </p:nvPicPr>
        <p:blipFill>
          <a:blip r:embed="rId1"/>
          <a:stretch>
            <a:fillRect/>
          </a:stretch>
        </p:blipFill>
        <p:spPr>
          <a:xfrm>
            <a:off x="11124425" y="79550"/>
            <a:ext cx="831000" cy="831000"/>
          </a:xfrm>
          <a:prstGeom prst="rect">
            <a:avLst/>
          </a:prstGeom>
          <a:noFill/>
          <a:ln>
            <a:noFill/>
          </a:ln>
        </p:spPr>
      </p:pic>
      <p:sp>
        <p:nvSpPr>
          <p:cNvPr id="357" name="Google Shape;357;g12323be050c_0_5"/>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358" name="Google Shape;358;g12323be050c_0_5"/>
          <p:cNvPicPr preferRelativeResize="0"/>
          <p:nvPr/>
        </p:nvPicPr>
        <p:blipFill rotWithShape="1">
          <a:blip r:embed="rId2"/>
          <a:srcRect t="797" b="797"/>
          <a:stretch>
            <a:fillRect/>
          </a:stretch>
        </p:blipFill>
        <p:spPr>
          <a:xfrm>
            <a:off x="152400" y="2120700"/>
            <a:ext cx="11887201" cy="2771980"/>
          </a:xfrm>
          <a:prstGeom prst="rect">
            <a:avLst/>
          </a:prstGeom>
          <a:noFill/>
          <a:ln>
            <a:noFill/>
          </a:ln>
        </p:spPr>
      </p:pic>
      <p:sp>
        <p:nvSpPr>
          <p:cNvPr id="359" name="Google Shape;359;g12323be050c_0_5"/>
          <p:cNvSpPr txBox="1"/>
          <p:nvPr/>
        </p:nvSpPr>
        <p:spPr>
          <a:xfrm>
            <a:off x="152388" y="4892675"/>
            <a:ext cx="4015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900" i="1">
                <a:latin typeface="Times New Roman" panose="02020603050405020304"/>
                <a:ea typeface="Times New Roman" panose="02020603050405020304"/>
                <a:cs typeface="Times New Roman" panose="02020603050405020304"/>
                <a:sym typeface="Times New Roman" panose="02020603050405020304"/>
              </a:rPr>
              <a:t>Note:</a:t>
            </a:r>
            <a:r>
              <a:rPr lang="zh-CN" sz="900">
                <a:latin typeface="Times New Roman" panose="02020603050405020304"/>
                <a:ea typeface="Times New Roman" panose="02020603050405020304"/>
                <a:cs typeface="Times New Roman" panose="02020603050405020304"/>
                <a:sym typeface="Times New Roman" panose="02020603050405020304"/>
              </a:rPr>
              <a:t> Adapted from Open Data Ontario</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360" name="Google Shape;360;g12323be050c_0_5"/>
          <p:cNvSpPr/>
          <p:nvPr/>
        </p:nvSpPr>
        <p:spPr>
          <a:xfrm>
            <a:off x="901550" y="302750"/>
            <a:ext cx="39234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ANALYSIS AND DISCUSSION</a:t>
            </a: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圆角矩形 1"/>
          <p:cNvSpPr/>
          <p:nvPr/>
        </p:nvSpPr>
        <p:spPr>
          <a:xfrm>
            <a:off x="2865120" y="4241800"/>
            <a:ext cx="9090025" cy="227965"/>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366" name="Google Shape;366;p11"/>
          <p:cNvSpPr/>
          <p:nvPr/>
        </p:nvSpPr>
        <p:spPr>
          <a:xfrm flipH="1">
            <a:off x="-5664" y="249441"/>
            <a:ext cx="484287" cy="491115"/>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3</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367" name="Google Shape;367;p11"/>
          <p:cNvGrpSpPr/>
          <p:nvPr/>
        </p:nvGrpSpPr>
        <p:grpSpPr>
          <a:xfrm>
            <a:off x="12039605" y="252857"/>
            <a:ext cx="152393" cy="484287"/>
            <a:chOff x="12039604" y="252856"/>
            <a:chExt cx="152393" cy="484287"/>
          </a:xfrm>
        </p:grpSpPr>
        <p:sp>
          <p:nvSpPr>
            <p:cNvPr id="368" name="Google Shape;368;p11"/>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69" name="Google Shape;369;p11"/>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70" name="Google Shape;370;p11"/>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71" name="Google Shape;371;p11"/>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72" name="Google Shape;372;p11"/>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373" name="Google Shape;373;p11"/>
          <p:cNvPicPr preferRelativeResize="0"/>
          <p:nvPr/>
        </p:nvPicPr>
        <p:blipFill>
          <a:blip r:embed="rId1"/>
          <a:stretch>
            <a:fillRect/>
          </a:stretch>
        </p:blipFill>
        <p:spPr>
          <a:xfrm>
            <a:off x="11124425" y="79550"/>
            <a:ext cx="831000" cy="831000"/>
          </a:xfrm>
          <a:prstGeom prst="rect">
            <a:avLst/>
          </a:prstGeom>
          <a:noFill/>
          <a:ln>
            <a:noFill/>
          </a:ln>
        </p:spPr>
      </p:pic>
      <p:sp>
        <p:nvSpPr>
          <p:cNvPr id="374" name="Google Shape;374;p11"/>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375" name="Google Shape;375;p11"/>
          <p:cNvPicPr preferRelativeResize="0"/>
          <p:nvPr/>
        </p:nvPicPr>
        <p:blipFill>
          <a:blip r:embed="rId2"/>
          <a:stretch>
            <a:fillRect/>
          </a:stretch>
        </p:blipFill>
        <p:spPr>
          <a:xfrm>
            <a:off x="2333686" y="963675"/>
            <a:ext cx="7524618" cy="5816148"/>
          </a:xfrm>
          <a:prstGeom prst="rect">
            <a:avLst/>
          </a:prstGeom>
          <a:noFill/>
          <a:ln>
            <a:noFill/>
          </a:ln>
        </p:spPr>
      </p:pic>
      <p:sp>
        <p:nvSpPr>
          <p:cNvPr id="376" name="Google Shape;376;p11"/>
          <p:cNvSpPr/>
          <p:nvPr/>
        </p:nvSpPr>
        <p:spPr>
          <a:xfrm>
            <a:off x="901550" y="302750"/>
            <a:ext cx="39234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ANALYSIS AND DISCUSSION</a:t>
            </a: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80" name="Shape 380"/>
        <p:cNvGrpSpPr/>
        <p:nvPr/>
      </p:nvGrpSpPr>
      <p:grpSpPr>
        <a:xfrm>
          <a:off x="0" y="0"/>
          <a:ext cx="0" cy="0"/>
          <a:chOff x="0" y="0"/>
          <a:chExt cx="0" cy="0"/>
        </a:xfrm>
      </p:grpSpPr>
      <p:sp>
        <p:nvSpPr>
          <p:cNvPr id="381" name="Google Shape;381;p10"/>
          <p:cNvSpPr/>
          <p:nvPr/>
        </p:nvSpPr>
        <p:spPr>
          <a:xfrm flipH="1">
            <a:off x="-5664" y="249441"/>
            <a:ext cx="484287" cy="491115"/>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3</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382" name="Google Shape;382;p10"/>
          <p:cNvGrpSpPr/>
          <p:nvPr/>
        </p:nvGrpSpPr>
        <p:grpSpPr>
          <a:xfrm>
            <a:off x="12039597" y="252983"/>
            <a:ext cx="152401" cy="484161"/>
            <a:chOff x="12039596" y="252982"/>
            <a:chExt cx="152401" cy="484161"/>
          </a:xfrm>
        </p:grpSpPr>
        <p:sp>
          <p:nvSpPr>
            <p:cNvPr id="383" name="Google Shape;383;p10"/>
            <p:cNvSpPr/>
            <p:nvPr/>
          </p:nvSpPr>
          <p:spPr>
            <a:xfrm rot="5400000" flipH="1">
              <a:off x="12073047" y="518180"/>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84" name="Google Shape;384;p10"/>
            <p:cNvSpPr/>
            <p:nvPr/>
          </p:nvSpPr>
          <p:spPr>
            <a:xfrm rot="5400000" flipH="1">
              <a:off x="12073047" y="618193"/>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85" name="Google Shape;385;p10"/>
            <p:cNvSpPr/>
            <p:nvPr/>
          </p:nvSpPr>
          <p:spPr>
            <a:xfrm rot="5400000" flipH="1">
              <a:off x="12073047" y="321809"/>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86" name="Google Shape;386;p10"/>
            <p:cNvSpPr/>
            <p:nvPr/>
          </p:nvSpPr>
          <p:spPr>
            <a:xfrm rot="5400000" flipH="1">
              <a:off x="12073047" y="42182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87" name="Google Shape;387;p10"/>
            <p:cNvSpPr/>
            <p:nvPr/>
          </p:nvSpPr>
          <p:spPr>
            <a:xfrm rot="5400000" flipH="1">
              <a:off x="12073046" y="21953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388" name="Google Shape;388;p10"/>
          <p:cNvPicPr preferRelativeResize="0"/>
          <p:nvPr/>
        </p:nvPicPr>
        <p:blipFill>
          <a:blip r:embed="rId1"/>
          <a:stretch>
            <a:fillRect/>
          </a:stretch>
        </p:blipFill>
        <p:spPr>
          <a:xfrm>
            <a:off x="11124425" y="79550"/>
            <a:ext cx="831000" cy="831000"/>
          </a:xfrm>
          <a:prstGeom prst="rect">
            <a:avLst/>
          </a:prstGeom>
          <a:noFill/>
          <a:ln>
            <a:noFill/>
          </a:ln>
        </p:spPr>
      </p:pic>
      <p:sp>
        <p:nvSpPr>
          <p:cNvPr id="389" name="Google Shape;389;p10"/>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390" name="Google Shape;390;p10"/>
          <p:cNvPicPr preferRelativeResize="0"/>
          <p:nvPr/>
        </p:nvPicPr>
        <p:blipFill>
          <a:blip r:embed="rId2"/>
          <a:stretch>
            <a:fillRect/>
          </a:stretch>
        </p:blipFill>
        <p:spPr>
          <a:xfrm>
            <a:off x="2333686" y="910550"/>
            <a:ext cx="7524618" cy="5816148"/>
          </a:xfrm>
          <a:prstGeom prst="rect">
            <a:avLst/>
          </a:prstGeom>
          <a:noFill/>
          <a:ln>
            <a:noFill/>
          </a:ln>
        </p:spPr>
      </p:pic>
      <p:sp>
        <p:nvSpPr>
          <p:cNvPr id="391" name="Google Shape;391;p10"/>
          <p:cNvSpPr/>
          <p:nvPr/>
        </p:nvSpPr>
        <p:spPr>
          <a:xfrm>
            <a:off x="901550" y="302750"/>
            <a:ext cx="39234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ANALYSIS AND DISCUSSION</a:t>
            </a: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95" name="Shape 395"/>
        <p:cNvGrpSpPr/>
        <p:nvPr/>
      </p:nvGrpSpPr>
      <p:grpSpPr>
        <a:xfrm>
          <a:off x="0" y="0"/>
          <a:ext cx="0" cy="0"/>
          <a:chOff x="0" y="0"/>
          <a:chExt cx="0" cy="0"/>
        </a:xfrm>
      </p:grpSpPr>
      <p:sp>
        <p:nvSpPr>
          <p:cNvPr id="396" name="Google Shape;396;p17"/>
          <p:cNvSpPr/>
          <p:nvPr/>
        </p:nvSpPr>
        <p:spPr>
          <a:xfrm flipH="1">
            <a:off x="-5577" y="249441"/>
            <a:ext cx="484200" cy="491100"/>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3</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397" name="Google Shape;397;p17"/>
          <p:cNvGrpSpPr/>
          <p:nvPr/>
        </p:nvGrpSpPr>
        <p:grpSpPr>
          <a:xfrm>
            <a:off x="12039597" y="252983"/>
            <a:ext cx="152401" cy="484161"/>
            <a:chOff x="12039596" y="252982"/>
            <a:chExt cx="152401" cy="484161"/>
          </a:xfrm>
        </p:grpSpPr>
        <p:sp>
          <p:nvSpPr>
            <p:cNvPr id="398" name="Google Shape;398;p17"/>
            <p:cNvSpPr/>
            <p:nvPr/>
          </p:nvSpPr>
          <p:spPr>
            <a:xfrm rot="5400000" flipH="1">
              <a:off x="12073047" y="518180"/>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399" name="Google Shape;399;p17"/>
            <p:cNvSpPr/>
            <p:nvPr/>
          </p:nvSpPr>
          <p:spPr>
            <a:xfrm rot="5400000" flipH="1">
              <a:off x="12073047" y="618193"/>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00" name="Google Shape;400;p17"/>
            <p:cNvSpPr/>
            <p:nvPr/>
          </p:nvSpPr>
          <p:spPr>
            <a:xfrm rot="5400000" flipH="1">
              <a:off x="12073047" y="321809"/>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01" name="Google Shape;401;p17"/>
            <p:cNvSpPr/>
            <p:nvPr/>
          </p:nvSpPr>
          <p:spPr>
            <a:xfrm rot="5400000" flipH="1">
              <a:off x="12073047" y="42182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02" name="Google Shape;402;p17"/>
            <p:cNvSpPr/>
            <p:nvPr/>
          </p:nvSpPr>
          <p:spPr>
            <a:xfrm rot="5400000" flipH="1">
              <a:off x="12073046" y="21953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403" name="Google Shape;403;p17"/>
          <p:cNvPicPr preferRelativeResize="0"/>
          <p:nvPr/>
        </p:nvPicPr>
        <p:blipFill>
          <a:blip r:embed="rId1"/>
          <a:stretch>
            <a:fillRect/>
          </a:stretch>
        </p:blipFill>
        <p:spPr>
          <a:xfrm>
            <a:off x="11124425" y="79550"/>
            <a:ext cx="831000" cy="831000"/>
          </a:xfrm>
          <a:prstGeom prst="rect">
            <a:avLst/>
          </a:prstGeom>
          <a:noFill/>
          <a:ln>
            <a:noFill/>
          </a:ln>
        </p:spPr>
      </p:pic>
      <p:sp>
        <p:nvSpPr>
          <p:cNvPr id="404" name="Google Shape;404;p17"/>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05" name="Google Shape;405;p17"/>
          <p:cNvSpPr/>
          <p:nvPr/>
        </p:nvSpPr>
        <p:spPr>
          <a:xfrm>
            <a:off x="901550" y="302750"/>
            <a:ext cx="39234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ANALYSIS AND DISCUSSION</a:t>
            </a: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406" name="Google Shape;406;p17"/>
          <p:cNvPicPr preferRelativeResize="0"/>
          <p:nvPr/>
        </p:nvPicPr>
        <p:blipFill>
          <a:blip r:embed="rId2"/>
          <a:stretch>
            <a:fillRect/>
          </a:stretch>
        </p:blipFill>
        <p:spPr>
          <a:xfrm>
            <a:off x="2438400" y="1995488"/>
            <a:ext cx="7315200" cy="2867025"/>
          </a:xfrm>
          <a:prstGeom prst="rect">
            <a:avLst/>
          </a:prstGeom>
          <a:noFill/>
          <a:ln>
            <a:noFill/>
          </a:ln>
        </p:spPr>
      </p:pic>
      <p:sp>
        <p:nvSpPr>
          <p:cNvPr id="407" name="Google Shape;407;p17"/>
          <p:cNvSpPr txBox="1"/>
          <p:nvPr/>
        </p:nvSpPr>
        <p:spPr>
          <a:xfrm>
            <a:off x="2481313" y="4862525"/>
            <a:ext cx="4015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900" i="1">
                <a:latin typeface="Times New Roman" panose="02020603050405020304"/>
                <a:ea typeface="Times New Roman" panose="02020603050405020304"/>
                <a:cs typeface="Times New Roman" panose="02020603050405020304"/>
                <a:sym typeface="Times New Roman" panose="02020603050405020304"/>
              </a:rPr>
              <a:t>Note:</a:t>
            </a:r>
            <a:r>
              <a:rPr lang="zh-CN" sz="900">
                <a:latin typeface="Times New Roman" panose="02020603050405020304"/>
                <a:ea typeface="Times New Roman" panose="02020603050405020304"/>
                <a:cs typeface="Times New Roman" panose="02020603050405020304"/>
                <a:sym typeface="Times New Roman" panose="02020603050405020304"/>
              </a:rPr>
              <a:t> Adapted from Open Data Ontario</a:t>
            </a:r>
            <a:endParaRPr sz="9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08" name="Google Shape;408;p17"/>
          <p:cNvCxnSpPr/>
          <p:nvPr/>
        </p:nvCxnSpPr>
        <p:spPr>
          <a:xfrm flipH="1">
            <a:off x="9835225" y="2301075"/>
            <a:ext cx="528900" cy="741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412" name="Shape 412"/>
        <p:cNvGrpSpPr/>
        <p:nvPr/>
      </p:nvGrpSpPr>
      <p:grpSpPr>
        <a:xfrm>
          <a:off x="0" y="0"/>
          <a:ext cx="0" cy="0"/>
          <a:chOff x="0" y="0"/>
          <a:chExt cx="0" cy="0"/>
        </a:xfrm>
      </p:grpSpPr>
      <p:sp>
        <p:nvSpPr>
          <p:cNvPr id="413" name="Google Shape;413;g12323be050c_0_20"/>
          <p:cNvSpPr/>
          <p:nvPr/>
        </p:nvSpPr>
        <p:spPr>
          <a:xfrm flipH="1">
            <a:off x="-5577" y="249441"/>
            <a:ext cx="484200" cy="491100"/>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3</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414" name="Google Shape;414;g12323be050c_0_20"/>
          <p:cNvGrpSpPr/>
          <p:nvPr/>
        </p:nvGrpSpPr>
        <p:grpSpPr>
          <a:xfrm>
            <a:off x="12039597" y="252983"/>
            <a:ext cx="152401" cy="484161"/>
            <a:chOff x="12039596" y="252982"/>
            <a:chExt cx="152401" cy="484161"/>
          </a:xfrm>
        </p:grpSpPr>
        <p:sp>
          <p:nvSpPr>
            <p:cNvPr id="415" name="Google Shape;415;g12323be050c_0_20"/>
            <p:cNvSpPr/>
            <p:nvPr/>
          </p:nvSpPr>
          <p:spPr>
            <a:xfrm rot="5400000" flipH="1">
              <a:off x="12073047" y="518180"/>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16" name="Google Shape;416;g12323be050c_0_20"/>
            <p:cNvSpPr/>
            <p:nvPr/>
          </p:nvSpPr>
          <p:spPr>
            <a:xfrm rot="5400000" flipH="1">
              <a:off x="12073047" y="618193"/>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17" name="Google Shape;417;g12323be050c_0_20"/>
            <p:cNvSpPr/>
            <p:nvPr/>
          </p:nvSpPr>
          <p:spPr>
            <a:xfrm rot="5400000" flipH="1">
              <a:off x="12073047" y="321809"/>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18" name="Google Shape;418;g12323be050c_0_20"/>
            <p:cNvSpPr/>
            <p:nvPr/>
          </p:nvSpPr>
          <p:spPr>
            <a:xfrm rot="5400000" flipH="1">
              <a:off x="12073047" y="42182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19" name="Google Shape;419;g12323be050c_0_20"/>
            <p:cNvSpPr/>
            <p:nvPr/>
          </p:nvSpPr>
          <p:spPr>
            <a:xfrm rot="5400000" flipH="1">
              <a:off x="12073046" y="21953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420" name="Google Shape;420;g12323be050c_0_20"/>
          <p:cNvPicPr preferRelativeResize="0"/>
          <p:nvPr/>
        </p:nvPicPr>
        <p:blipFill>
          <a:blip r:embed="rId1"/>
          <a:stretch>
            <a:fillRect/>
          </a:stretch>
        </p:blipFill>
        <p:spPr>
          <a:xfrm>
            <a:off x="11124425" y="79550"/>
            <a:ext cx="831000" cy="831000"/>
          </a:xfrm>
          <a:prstGeom prst="rect">
            <a:avLst/>
          </a:prstGeom>
          <a:noFill/>
          <a:ln>
            <a:noFill/>
          </a:ln>
        </p:spPr>
      </p:pic>
      <p:sp>
        <p:nvSpPr>
          <p:cNvPr id="421" name="Google Shape;421;g12323be050c_0_20"/>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422" name="Google Shape;422;g12323be050c_0_20"/>
          <p:cNvPicPr preferRelativeResize="0"/>
          <p:nvPr/>
        </p:nvPicPr>
        <p:blipFill>
          <a:blip r:embed="rId2"/>
          <a:stretch>
            <a:fillRect/>
          </a:stretch>
        </p:blipFill>
        <p:spPr>
          <a:xfrm>
            <a:off x="712275" y="1109375"/>
            <a:ext cx="6776023" cy="5237522"/>
          </a:xfrm>
          <a:prstGeom prst="rect">
            <a:avLst/>
          </a:prstGeom>
          <a:noFill/>
          <a:ln>
            <a:noFill/>
          </a:ln>
        </p:spPr>
      </p:pic>
      <p:pic>
        <p:nvPicPr>
          <p:cNvPr id="423" name="Google Shape;423;g12323be050c_0_20"/>
          <p:cNvPicPr preferRelativeResize="0"/>
          <p:nvPr/>
        </p:nvPicPr>
        <p:blipFill>
          <a:blip r:embed="rId3"/>
          <a:stretch>
            <a:fillRect/>
          </a:stretch>
        </p:blipFill>
        <p:spPr>
          <a:xfrm>
            <a:off x="7919048" y="2332725"/>
            <a:ext cx="3638550" cy="2790825"/>
          </a:xfrm>
          <a:prstGeom prst="rect">
            <a:avLst/>
          </a:prstGeom>
          <a:noFill/>
          <a:ln>
            <a:noFill/>
          </a:ln>
        </p:spPr>
      </p:pic>
      <p:sp>
        <p:nvSpPr>
          <p:cNvPr id="424" name="Google Shape;424;g12323be050c_0_20"/>
          <p:cNvSpPr/>
          <p:nvPr/>
        </p:nvSpPr>
        <p:spPr>
          <a:xfrm>
            <a:off x="901550" y="302750"/>
            <a:ext cx="39234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ANALYSIS AND DISCUSSION</a:t>
            </a: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425" name="Google Shape;425;g12323be050c_0_20"/>
          <p:cNvCxnSpPr/>
          <p:nvPr/>
        </p:nvCxnSpPr>
        <p:spPr>
          <a:xfrm flipH="1">
            <a:off x="11635425" y="2579425"/>
            <a:ext cx="333900" cy="92700"/>
          </a:xfrm>
          <a:prstGeom prst="straightConnector1">
            <a:avLst/>
          </a:prstGeom>
          <a:noFill/>
          <a:ln w="9525" cap="flat" cmpd="sng">
            <a:solidFill>
              <a:srgbClr val="FF0000"/>
            </a:solidFill>
            <a:prstDash val="solid"/>
            <a:round/>
            <a:headEnd type="none" w="med" len="med"/>
            <a:tailEnd type="triangle" w="med" len="med"/>
          </a:ln>
        </p:spPr>
      </p:cxnSp>
      <p:cxnSp>
        <p:nvCxnSpPr>
          <p:cNvPr id="426" name="Google Shape;426;g12323be050c_0_20"/>
          <p:cNvCxnSpPr/>
          <p:nvPr/>
        </p:nvCxnSpPr>
        <p:spPr>
          <a:xfrm flipH="1">
            <a:off x="11598150" y="4713500"/>
            <a:ext cx="399000" cy="651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cxnSp>
        <p:nvCxnSpPr>
          <p:cNvPr id="108" name="Google Shape;108;p2"/>
          <p:cNvCxnSpPr/>
          <p:nvPr/>
        </p:nvCxnSpPr>
        <p:spPr>
          <a:xfrm flipH="1">
            <a:off x="6763951" y="1365189"/>
            <a:ext cx="1" cy="5492811"/>
          </a:xfrm>
          <a:prstGeom prst="straightConnector1">
            <a:avLst/>
          </a:prstGeom>
          <a:noFill/>
          <a:ln w="9525" cap="flat" cmpd="sng">
            <a:solidFill>
              <a:srgbClr val="7F7F7F">
                <a:alpha val="32941"/>
              </a:srgbClr>
            </a:solidFill>
            <a:prstDash val="solid"/>
            <a:miter lim="800000"/>
            <a:headEnd type="diamond" w="med" len="med"/>
            <a:tailEnd type="diamond" w="med" len="med"/>
          </a:ln>
        </p:spPr>
      </p:cxnSp>
      <p:cxnSp>
        <p:nvCxnSpPr>
          <p:cNvPr id="109" name="Google Shape;109;p2"/>
          <p:cNvCxnSpPr/>
          <p:nvPr/>
        </p:nvCxnSpPr>
        <p:spPr>
          <a:xfrm>
            <a:off x="6038455" y="0"/>
            <a:ext cx="0" cy="5643645"/>
          </a:xfrm>
          <a:prstGeom prst="straightConnector1">
            <a:avLst/>
          </a:prstGeom>
          <a:noFill/>
          <a:ln w="9525" cap="flat" cmpd="sng">
            <a:solidFill>
              <a:srgbClr val="7F7F7F">
                <a:alpha val="32941"/>
              </a:srgbClr>
            </a:solidFill>
            <a:prstDash val="solid"/>
            <a:miter lim="800000"/>
            <a:headEnd type="diamond" w="med" len="med"/>
            <a:tailEnd type="diamond" w="med" len="med"/>
          </a:ln>
        </p:spPr>
      </p:cxnSp>
      <p:sp>
        <p:nvSpPr>
          <p:cNvPr id="110" name="Google Shape;110;p2"/>
          <p:cNvSpPr/>
          <p:nvPr/>
        </p:nvSpPr>
        <p:spPr>
          <a:xfrm rot="5400000">
            <a:off x="-2741856" y="2736809"/>
            <a:ext cx="6818603" cy="1344991"/>
          </a:xfrm>
          <a:prstGeom prst="rect">
            <a:avLst/>
          </a:prstGeom>
          <a:gradFill>
            <a:gsLst>
              <a:gs pos="0">
                <a:srgbClr val="F6F9FC">
                  <a:alpha val="0"/>
                </a:srgbClr>
              </a:gs>
              <a:gs pos="78000">
                <a:schemeClr val="accent5"/>
              </a:gs>
              <a:gs pos="100000">
                <a:schemeClr val="accent5"/>
              </a:gs>
            </a:gsLst>
            <a:lin ang="10800000" scaled="0"/>
          </a:gradFill>
          <a:ln>
            <a:noFill/>
          </a:ln>
          <a:effectLst>
            <a:outerShdw blurRad="393700" dist="76200" dir="5820000" sx="99000" sy="99000" algn="t"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11" name="Google Shape;111;p2"/>
          <p:cNvGrpSpPr/>
          <p:nvPr/>
        </p:nvGrpSpPr>
        <p:grpSpPr>
          <a:xfrm>
            <a:off x="-22301" y="6654791"/>
            <a:ext cx="1271471" cy="203211"/>
            <a:chOff x="-22302" y="6654791"/>
            <a:chExt cx="1271471" cy="203210"/>
          </a:xfrm>
        </p:grpSpPr>
        <p:sp>
          <p:nvSpPr>
            <p:cNvPr id="112" name="Google Shape;112;p2"/>
            <p:cNvSpPr/>
            <p:nvPr/>
          </p:nvSpPr>
          <p:spPr>
            <a:xfrm rot="10800000" flipH="1">
              <a:off x="240276" y="6654791"/>
              <a:ext cx="224807" cy="20321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3" name="Google Shape;113;p2"/>
            <p:cNvSpPr/>
            <p:nvPr/>
          </p:nvSpPr>
          <p:spPr>
            <a:xfrm rot="10800000" flipH="1">
              <a:off x="-22302" y="6654791"/>
              <a:ext cx="224807" cy="203210"/>
            </a:xfrm>
            <a:prstGeom prst="roundRect">
              <a:avLst>
                <a:gd name="adj" fmla="val 5039"/>
              </a:avLst>
            </a:prstGeom>
            <a:solidFill>
              <a:srgbClr val="2F549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4" name="Google Shape;114;p2"/>
            <p:cNvSpPr/>
            <p:nvPr/>
          </p:nvSpPr>
          <p:spPr>
            <a:xfrm rot="10800000" flipH="1">
              <a:off x="755838" y="6654791"/>
              <a:ext cx="224807" cy="20321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5" name="Google Shape;115;p2"/>
            <p:cNvSpPr/>
            <p:nvPr/>
          </p:nvSpPr>
          <p:spPr>
            <a:xfrm rot="10800000" flipH="1">
              <a:off x="493260" y="6654791"/>
              <a:ext cx="224807" cy="203210"/>
            </a:xfrm>
            <a:prstGeom prst="roundRect">
              <a:avLst>
                <a:gd name="adj" fmla="val 5039"/>
              </a:avLst>
            </a:prstGeom>
            <a:solidFill>
              <a:srgbClr val="2F549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6" name="Google Shape;116;p2"/>
            <p:cNvSpPr/>
            <p:nvPr/>
          </p:nvSpPr>
          <p:spPr>
            <a:xfrm rot="10800000" flipH="1">
              <a:off x="1024362" y="6654791"/>
              <a:ext cx="224807" cy="203210"/>
            </a:xfrm>
            <a:prstGeom prst="roundRect">
              <a:avLst>
                <a:gd name="adj" fmla="val 5039"/>
              </a:avLst>
            </a:prstGeom>
            <a:solidFill>
              <a:srgbClr val="2F549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17" name="Google Shape;117;p2"/>
          <p:cNvSpPr txBox="1"/>
          <p:nvPr/>
        </p:nvSpPr>
        <p:spPr>
          <a:xfrm rot="5400000">
            <a:off x="-1631345" y="1989748"/>
            <a:ext cx="4519883" cy="10310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5500">
                <a:solidFill>
                  <a:schemeClr val="lt1"/>
                </a:solidFill>
                <a:latin typeface="Open Sans Light"/>
                <a:ea typeface="Open Sans Light"/>
                <a:cs typeface="Open Sans Light"/>
                <a:sym typeface="Open Sans Light"/>
              </a:rPr>
              <a:t>CONTENTS</a:t>
            </a:r>
            <a:endParaRPr sz="5500">
              <a:solidFill>
                <a:schemeClr val="lt1"/>
              </a:solidFill>
              <a:latin typeface="Open Sans Light"/>
              <a:ea typeface="Open Sans Light"/>
              <a:cs typeface="Open Sans Light"/>
              <a:sym typeface="Open Sans Light"/>
            </a:endParaRPr>
          </a:p>
        </p:txBody>
      </p:sp>
      <p:sp>
        <p:nvSpPr>
          <p:cNvPr id="118" name="Google Shape;118;p2"/>
          <p:cNvSpPr/>
          <p:nvPr/>
        </p:nvSpPr>
        <p:spPr>
          <a:xfrm flipH="1">
            <a:off x="5796313" y="1705945"/>
            <a:ext cx="484287" cy="491115"/>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1</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9" name="Google Shape;119;p2"/>
          <p:cNvSpPr/>
          <p:nvPr/>
        </p:nvSpPr>
        <p:spPr>
          <a:xfrm flipH="1">
            <a:off x="6521811" y="2313513"/>
            <a:ext cx="484287" cy="491115"/>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2</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0" name="Google Shape;120;p2"/>
          <p:cNvSpPr/>
          <p:nvPr/>
        </p:nvSpPr>
        <p:spPr>
          <a:xfrm flipH="1">
            <a:off x="5797243" y="2976881"/>
            <a:ext cx="484287" cy="491115"/>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3</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1" name="Google Shape;121;p2"/>
          <p:cNvSpPr/>
          <p:nvPr/>
        </p:nvSpPr>
        <p:spPr>
          <a:xfrm flipH="1">
            <a:off x="6521811" y="3583513"/>
            <a:ext cx="484287" cy="491115"/>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4</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2" name="Google Shape;122;p2"/>
          <p:cNvSpPr/>
          <p:nvPr/>
        </p:nvSpPr>
        <p:spPr>
          <a:xfrm flipH="1">
            <a:off x="5797243" y="4246881"/>
            <a:ext cx="484287" cy="491115"/>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5</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3" name="Google Shape;123;p2"/>
          <p:cNvSpPr txBox="1"/>
          <p:nvPr/>
        </p:nvSpPr>
        <p:spPr>
          <a:xfrm>
            <a:off x="2895713" y="1536000"/>
            <a:ext cx="26037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24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rPr>
              <a:t>RESEARCH BACKGROUNDS</a:t>
            </a:r>
            <a:endParaRPr sz="24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4" name="Google Shape;124;p2"/>
          <p:cNvSpPr txBox="1"/>
          <p:nvPr/>
        </p:nvSpPr>
        <p:spPr>
          <a:xfrm>
            <a:off x="7669148" y="2089764"/>
            <a:ext cx="2493000" cy="831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zh-CN" sz="24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rPr>
              <a:t>RESEARCH METHODS</a:t>
            </a:r>
            <a:endParaRPr sz="24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5" name="Google Shape;125;p2"/>
          <p:cNvSpPr txBox="1"/>
          <p:nvPr/>
        </p:nvSpPr>
        <p:spPr>
          <a:xfrm>
            <a:off x="3033425" y="2622138"/>
            <a:ext cx="2328300" cy="12006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zh-CN" sz="24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rPr>
              <a:t>ANALYSIS AND DISCUSSION</a:t>
            </a:r>
            <a:endParaRPr sz="24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6" name="Google Shape;126;p2"/>
          <p:cNvSpPr txBox="1"/>
          <p:nvPr/>
        </p:nvSpPr>
        <p:spPr>
          <a:xfrm>
            <a:off x="7522750" y="3228775"/>
            <a:ext cx="27858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24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rPr>
              <a:t>CONCLUSION AND SUGGESTION</a:t>
            </a:r>
            <a:endParaRPr sz="24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7" name="Google Shape;127;p2"/>
          <p:cNvSpPr txBox="1"/>
          <p:nvPr/>
        </p:nvSpPr>
        <p:spPr>
          <a:xfrm>
            <a:off x="3130775" y="4261575"/>
            <a:ext cx="2133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24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rPr>
              <a:t>REFERENCES</a:t>
            </a:r>
            <a:endParaRPr sz="24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28" name="Google Shape;128;p2"/>
          <p:cNvPicPr preferRelativeResize="0"/>
          <p:nvPr/>
        </p:nvPicPr>
        <p:blipFill>
          <a:blip r:embed="rId1"/>
          <a:stretch>
            <a:fillRect/>
          </a:stretch>
        </p:blipFill>
        <p:spPr>
          <a:xfrm>
            <a:off x="11124425" y="79550"/>
            <a:ext cx="831000" cy="831000"/>
          </a:xfrm>
          <a:prstGeom prst="rect">
            <a:avLst/>
          </a:prstGeom>
          <a:noFill/>
          <a:ln>
            <a:noFill/>
          </a:ln>
        </p:spPr>
      </p:pic>
      <p:grpSp>
        <p:nvGrpSpPr>
          <p:cNvPr id="129" name="Google Shape;129;p2"/>
          <p:cNvGrpSpPr/>
          <p:nvPr/>
        </p:nvGrpSpPr>
        <p:grpSpPr>
          <a:xfrm>
            <a:off x="12039597" y="252983"/>
            <a:ext cx="152401" cy="484161"/>
            <a:chOff x="12039596" y="252982"/>
            <a:chExt cx="152401" cy="484161"/>
          </a:xfrm>
        </p:grpSpPr>
        <p:sp>
          <p:nvSpPr>
            <p:cNvPr id="130" name="Google Shape;130;p2"/>
            <p:cNvSpPr/>
            <p:nvPr/>
          </p:nvSpPr>
          <p:spPr>
            <a:xfrm rot="5400000" flipH="1">
              <a:off x="12073047" y="518180"/>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1" name="Google Shape;131;p2"/>
            <p:cNvSpPr/>
            <p:nvPr/>
          </p:nvSpPr>
          <p:spPr>
            <a:xfrm rot="5400000" flipH="1">
              <a:off x="12073047" y="618193"/>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2" name="Google Shape;132;p2"/>
            <p:cNvSpPr/>
            <p:nvPr/>
          </p:nvSpPr>
          <p:spPr>
            <a:xfrm rot="5400000" flipH="1">
              <a:off x="12073047" y="321809"/>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3" name="Google Shape;133;p2"/>
            <p:cNvSpPr/>
            <p:nvPr/>
          </p:nvSpPr>
          <p:spPr>
            <a:xfrm rot="5400000" flipH="1">
              <a:off x="12073047" y="42182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4" name="Google Shape;134;p2"/>
            <p:cNvSpPr/>
            <p:nvPr/>
          </p:nvSpPr>
          <p:spPr>
            <a:xfrm rot="5400000" flipH="1">
              <a:off x="12073046" y="21953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30" name="Shape 430"/>
        <p:cNvGrpSpPr/>
        <p:nvPr/>
      </p:nvGrpSpPr>
      <p:grpSpPr>
        <a:xfrm>
          <a:off x="0" y="0"/>
          <a:ext cx="0" cy="0"/>
          <a:chOff x="0" y="0"/>
          <a:chExt cx="0" cy="0"/>
        </a:xfrm>
      </p:grpSpPr>
      <p:grpSp>
        <p:nvGrpSpPr>
          <p:cNvPr id="431" name="Google Shape;431;p20"/>
          <p:cNvGrpSpPr/>
          <p:nvPr/>
        </p:nvGrpSpPr>
        <p:grpSpPr>
          <a:xfrm>
            <a:off x="-21101" y="2847434"/>
            <a:ext cx="12213102" cy="1296345"/>
            <a:chOff x="-21101" y="2847433"/>
            <a:chExt cx="12213102" cy="1296345"/>
          </a:xfrm>
        </p:grpSpPr>
        <p:sp>
          <p:nvSpPr>
            <p:cNvPr id="432" name="Google Shape;432;p20"/>
            <p:cNvSpPr/>
            <p:nvPr/>
          </p:nvSpPr>
          <p:spPr>
            <a:xfrm flipH="1">
              <a:off x="0" y="2872348"/>
              <a:ext cx="12192000" cy="1252063"/>
            </a:xfrm>
            <a:prstGeom prst="rect">
              <a:avLst/>
            </a:prstGeom>
            <a:gradFill>
              <a:gsLst>
                <a:gs pos="0">
                  <a:srgbClr val="F6F9FC">
                    <a:alpha val="0"/>
                  </a:srgbClr>
                </a:gs>
                <a:gs pos="78000">
                  <a:schemeClr val="accent5"/>
                </a:gs>
                <a:gs pos="100000">
                  <a:schemeClr val="accent5"/>
                </a:gs>
              </a:gsLst>
              <a:lin ang="10800000" scaled="0"/>
            </a:gradFill>
            <a:ln>
              <a:noFill/>
            </a:ln>
            <a:effectLst>
              <a:outerShdw blurRad="393700" dist="76200" dir="5820000" sx="99000" sy="99000" algn="t"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33" name="Google Shape;433;p20"/>
            <p:cNvSpPr/>
            <p:nvPr/>
          </p:nvSpPr>
          <p:spPr>
            <a:xfrm flipH="1">
              <a:off x="464451" y="2847433"/>
              <a:ext cx="1273995" cy="1291039"/>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6000">
                  <a:solidFill>
                    <a:schemeClr val="lt1"/>
                  </a:solidFill>
                  <a:latin typeface="Century Gothic" panose="020B0502020202020204"/>
                  <a:ea typeface="Century Gothic" panose="020B0502020202020204"/>
                  <a:cs typeface="Century Gothic" panose="020B0502020202020204"/>
                  <a:sym typeface="Century Gothic" panose="020B0502020202020204"/>
                </a:rPr>
                <a:t>4</a:t>
              </a:r>
              <a:endParaRPr sz="60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434" name="Google Shape;434;p20"/>
            <p:cNvGrpSpPr/>
            <p:nvPr/>
          </p:nvGrpSpPr>
          <p:grpSpPr>
            <a:xfrm>
              <a:off x="-21101" y="2858492"/>
              <a:ext cx="242777" cy="1285286"/>
              <a:chOff x="-21101" y="2858492"/>
              <a:chExt cx="242777" cy="1285286"/>
            </a:xfrm>
          </p:grpSpPr>
          <p:sp>
            <p:nvSpPr>
              <p:cNvPr id="435" name="Google Shape;435;p20"/>
              <p:cNvSpPr/>
              <p:nvPr/>
            </p:nvSpPr>
            <p:spPr>
              <a:xfrm rot="5400000" flipH="1">
                <a:off x="-13338" y="3643334"/>
                <a:ext cx="227250" cy="242777"/>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36" name="Google Shape;436;p20"/>
              <p:cNvSpPr/>
              <p:nvPr/>
            </p:nvSpPr>
            <p:spPr>
              <a:xfrm rot="5400000" flipH="1">
                <a:off x="-13338" y="3908764"/>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37" name="Google Shape;437;p20"/>
              <p:cNvSpPr/>
              <p:nvPr/>
            </p:nvSpPr>
            <p:spPr>
              <a:xfrm rot="5400000" flipH="1">
                <a:off x="-13338" y="3122170"/>
                <a:ext cx="227250" cy="242777"/>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38" name="Google Shape;438;p20"/>
              <p:cNvSpPr/>
              <p:nvPr/>
            </p:nvSpPr>
            <p:spPr>
              <a:xfrm rot="5400000" flipH="1">
                <a:off x="-13338" y="3387600"/>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39" name="Google Shape;439;p20"/>
              <p:cNvSpPr/>
              <p:nvPr/>
            </p:nvSpPr>
            <p:spPr>
              <a:xfrm rot="5400000" flipH="1">
                <a:off x="-13338" y="2850728"/>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440" name="Google Shape;440;p20"/>
            <p:cNvSpPr/>
            <p:nvPr/>
          </p:nvSpPr>
          <p:spPr>
            <a:xfrm>
              <a:off x="5838148" y="3262124"/>
              <a:ext cx="5286300" cy="4617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zh-CN"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CONCLUSION AND SUGGESTIONS</a:t>
              </a:r>
              <a:endParaRPr lang="zh-CN"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41" name="Google Shape;441;p20"/>
          <p:cNvGrpSpPr/>
          <p:nvPr/>
        </p:nvGrpSpPr>
        <p:grpSpPr>
          <a:xfrm>
            <a:off x="12039605" y="252857"/>
            <a:ext cx="152393" cy="484287"/>
            <a:chOff x="12039604" y="252856"/>
            <a:chExt cx="152393" cy="484287"/>
          </a:xfrm>
        </p:grpSpPr>
        <p:sp>
          <p:nvSpPr>
            <p:cNvPr id="442" name="Google Shape;442;p20"/>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43" name="Google Shape;443;p20"/>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44" name="Google Shape;444;p20"/>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45" name="Google Shape;445;p20"/>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46" name="Google Shape;446;p20"/>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447" name="Google Shape;447;p20"/>
          <p:cNvPicPr preferRelativeResize="0"/>
          <p:nvPr/>
        </p:nvPicPr>
        <p:blipFill>
          <a:blip r:embed="rId1"/>
          <a:stretch>
            <a:fillRect/>
          </a:stretch>
        </p:blipFill>
        <p:spPr>
          <a:xfrm>
            <a:off x="11124425" y="79550"/>
            <a:ext cx="831000" cy="831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451" name="Shape 451"/>
        <p:cNvGrpSpPr/>
        <p:nvPr/>
      </p:nvGrpSpPr>
      <p:grpSpPr>
        <a:xfrm>
          <a:off x="0" y="0"/>
          <a:ext cx="0" cy="0"/>
          <a:chOff x="0" y="0"/>
          <a:chExt cx="0" cy="0"/>
        </a:xfrm>
      </p:grpSpPr>
      <p:sp>
        <p:nvSpPr>
          <p:cNvPr id="452" name="Google Shape;452;p22"/>
          <p:cNvSpPr/>
          <p:nvPr/>
        </p:nvSpPr>
        <p:spPr>
          <a:xfrm flipH="1">
            <a:off x="-5577" y="249441"/>
            <a:ext cx="484200" cy="491100"/>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4</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453" name="Google Shape;453;p22"/>
          <p:cNvGrpSpPr/>
          <p:nvPr/>
        </p:nvGrpSpPr>
        <p:grpSpPr>
          <a:xfrm>
            <a:off x="12039597" y="252983"/>
            <a:ext cx="152401" cy="484161"/>
            <a:chOff x="12039596" y="252982"/>
            <a:chExt cx="152401" cy="484161"/>
          </a:xfrm>
        </p:grpSpPr>
        <p:sp>
          <p:nvSpPr>
            <p:cNvPr id="454" name="Google Shape;454;p22"/>
            <p:cNvSpPr/>
            <p:nvPr/>
          </p:nvSpPr>
          <p:spPr>
            <a:xfrm rot="5400000" flipH="1">
              <a:off x="12073047" y="518180"/>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55" name="Google Shape;455;p22"/>
            <p:cNvSpPr/>
            <p:nvPr/>
          </p:nvSpPr>
          <p:spPr>
            <a:xfrm rot="5400000" flipH="1">
              <a:off x="12073047" y="618193"/>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56" name="Google Shape;456;p22"/>
            <p:cNvSpPr/>
            <p:nvPr/>
          </p:nvSpPr>
          <p:spPr>
            <a:xfrm rot="5400000" flipH="1">
              <a:off x="12073047" y="321809"/>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57" name="Google Shape;457;p22"/>
            <p:cNvSpPr/>
            <p:nvPr/>
          </p:nvSpPr>
          <p:spPr>
            <a:xfrm rot="5400000" flipH="1">
              <a:off x="12073047" y="42182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58" name="Google Shape;458;p22"/>
            <p:cNvSpPr/>
            <p:nvPr/>
          </p:nvSpPr>
          <p:spPr>
            <a:xfrm rot="5400000" flipH="1">
              <a:off x="12073046" y="21953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459" name="Google Shape;459;p22"/>
          <p:cNvPicPr preferRelativeResize="0"/>
          <p:nvPr/>
        </p:nvPicPr>
        <p:blipFill>
          <a:blip r:embed="rId1"/>
          <a:stretch>
            <a:fillRect/>
          </a:stretch>
        </p:blipFill>
        <p:spPr>
          <a:xfrm>
            <a:off x="11124425" y="79550"/>
            <a:ext cx="831000" cy="831000"/>
          </a:xfrm>
          <a:prstGeom prst="rect">
            <a:avLst/>
          </a:prstGeom>
          <a:noFill/>
          <a:ln>
            <a:noFill/>
          </a:ln>
        </p:spPr>
      </p:pic>
      <p:sp>
        <p:nvSpPr>
          <p:cNvPr id="460" name="Google Shape;460;p22"/>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61" name="Google Shape;461;p22"/>
          <p:cNvSpPr/>
          <p:nvPr/>
        </p:nvSpPr>
        <p:spPr>
          <a:xfrm>
            <a:off x="901550" y="302750"/>
            <a:ext cx="47955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CONCLUSION AND SUGGESTIONS</a:t>
            </a: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62" name="Google Shape;462;p22"/>
          <p:cNvSpPr txBox="1"/>
          <p:nvPr/>
        </p:nvSpPr>
        <p:spPr>
          <a:xfrm>
            <a:off x="901550" y="2315275"/>
            <a:ext cx="10222800" cy="28898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t>1. Minimum expenditures (change attendance boundary)</a:t>
            </a:r>
            <a:endParaRPr sz="1600" b="1"/>
          </a:p>
          <a:p>
            <a:pPr marL="0" lvl="0" indent="0" algn="l" rtl="0">
              <a:spcBef>
                <a:spcPts val="0"/>
              </a:spcBef>
              <a:spcAft>
                <a:spcPts val="0"/>
              </a:spcAft>
              <a:buNone/>
            </a:pPr>
            <a:r>
              <a:rPr lang="zh-CN" sz="1600"/>
              <a:t>· Enrollment pressure in some schools can be improved, maximizing the use of existing resources.</a:t>
            </a:r>
            <a:endParaRPr sz="1600"/>
          </a:p>
          <a:p>
            <a:pPr marL="0" lvl="0" indent="0" algn="l" rtl="0">
              <a:spcBef>
                <a:spcPts val="0"/>
              </a:spcBef>
              <a:spcAft>
                <a:spcPts val="0"/>
              </a:spcAft>
              <a:buNone/>
            </a:pPr>
            <a:endParaRPr sz="1600" b="1"/>
          </a:p>
          <a:p>
            <a:pPr marL="0" lvl="0" indent="0" algn="l" rtl="0">
              <a:spcBef>
                <a:spcPts val="0"/>
              </a:spcBef>
              <a:spcAft>
                <a:spcPts val="0"/>
              </a:spcAft>
              <a:buNone/>
            </a:pPr>
            <a:r>
              <a:rPr lang="zh-CN" sz="1600" b="1"/>
              <a:t>2. Certain expenditures (refurbishment and expansion)</a:t>
            </a:r>
            <a:endParaRPr sz="1600" b="1"/>
          </a:p>
          <a:p>
            <a:pPr marL="0" lvl="0" indent="0" algn="l" rtl="0">
              <a:spcBef>
                <a:spcPts val="0"/>
              </a:spcBef>
              <a:spcAft>
                <a:spcPts val="0"/>
              </a:spcAft>
              <a:buNone/>
            </a:pPr>
            <a:r>
              <a:rPr lang="zh-CN" sz="1600"/>
              <a:t>· FIC, NDM and STA desperately need more capacity.</a:t>
            </a:r>
            <a:endParaRPr sz="1600"/>
          </a:p>
          <a:p>
            <a:pPr marL="0" lvl="0" indent="0" algn="l" rtl="0">
              <a:spcBef>
                <a:spcPts val="0"/>
              </a:spcBef>
              <a:spcAft>
                <a:spcPts val="0"/>
              </a:spcAft>
              <a:buNone/>
            </a:pPr>
            <a:r>
              <a:rPr lang="zh-CN" sz="1600"/>
              <a:t>· HFA or STP can expand FI to meet future FI admission needs from nearby areas.</a:t>
            </a:r>
            <a:endParaRPr sz="1600"/>
          </a:p>
          <a:p>
            <a:pPr marL="0" lvl="0" indent="0" algn="l" rtl="0">
              <a:spcBef>
                <a:spcPts val="0"/>
              </a:spcBef>
              <a:spcAft>
                <a:spcPts val="0"/>
              </a:spcAft>
              <a:buNone/>
            </a:pPr>
            <a:endParaRPr sz="1600" b="1"/>
          </a:p>
          <a:p>
            <a:pPr marL="0" lvl="0" indent="0" algn="l" rtl="0">
              <a:spcBef>
                <a:spcPts val="0"/>
              </a:spcBef>
              <a:spcAft>
                <a:spcPts val="0"/>
              </a:spcAft>
              <a:buNone/>
            </a:pPr>
            <a:r>
              <a:rPr lang="zh-CN" sz="1600" b="1"/>
              <a:t>3. Larger expenditures (build new schools)</a:t>
            </a:r>
            <a:endParaRPr sz="1600" b="1"/>
          </a:p>
          <a:p>
            <a:pPr marL="0" lvl="0" indent="0" algn="l" rtl="0">
              <a:spcBef>
                <a:spcPts val="0"/>
              </a:spcBef>
              <a:spcAft>
                <a:spcPts val="0"/>
              </a:spcAft>
              <a:buNone/>
            </a:pPr>
            <a:r>
              <a:rPr lang="zh-CN" sz="1600"/>
              <a:t>· In the eastern region, dual-track </a:t>
            </a:r>
            <a:r>
              <a:rPr lang="en-US" altLang="zh-CN" sz="1600"/>
              <a:t>elementary</a:t>
            </a:r>
            <a:r>
              <a:rPr lang="zh-CN" sz="1600"/>
              <a:t> schools that also provide FI can be built. There is a high probability that it will attract students who want to enroll in FI but give up due to distance issues, as well as some students who may have enrolled in FI programs in other districts (public schools) in the area.</a:t>
            </a:r>
            <a:endParaRPr sz="1600"/>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grpSp>
        <p:nvGrpSpPr>
          <p:cNvPr id="467" name="Google Shape;467;p23"/>
          <p:cNvGrpSpPr/>
          <p:nvPr/>
        </p:nvGrpSpPr>
        <p:grpSpPr>
          <a:xfrm>
            <a:off x="-21102" y="2847434"/>
            <a:ext cx="13238447" cy="1296345"/>
            <a:chOff x="-21101" y="2847433"/>
            <a:chExt cx="13238448" cy="1296345"/>
          </a:xfrm>
        </p:grpSpPr>
        <p:sp>
          <p:nvSpPr>
            <p:cNvPr id="468" name="Google Shape;468;p23"/>
            <p:cNvSpPr/>
            <p:nvPr/>
          </p:nvSpPr>
          <p:spPr>
            <a:xfrm flipH="1">
              <a:off x="1025346" y="2872348"/>
              <a:ext cx="12192000" cy="1252063"/>
            </a:xfrm>
            <a:prstGeom prst="rect">
              <a:avLst/>
            </a:prstGeom>
            <a:gradFill>
              <a:gsLst>
                <a:gs pos="0">
                  <a:srgbClr val="F6F9FC">
                    <a:alpha val="0"/>
                  </a:srgbClr>
                </a:gs>
                <a:gs pos="78000">
                  <a:schemeClr val="accent5"/>
                </a:gs>
                <a:gs pos="100000">
                  <a:schemeClr val="accent5"/>
                </a:gs>
              </a:gsLst>
              <a:lin ang="10800000" scaled="0"/>
            </a:gradFill>
            <a:ln>
              <a:noFill/>
            </a:ln>
            <a:effectLst>
              <a:outerShdw blurRad="393700" dist="76200" dir="5820000" sx="99000" sy="99000" algn="t"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69" name="Google Shape;469;p23"/>
            <p:cNvSpPr/>
            <p:nvPr/>
          </p:nvSpPr>
          <p:spPr>
            <a:xfrm flipH="1">
              <a:off x="464451" y="2847433"/>
              <a:ext cx="1273995" cy="1291039"/>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6000">
                  <a:solidFill>
                    <a:schemeClr val="lt1"/>
                  </a:solidFill>
                  <a:latin typeface="Century Gothic" panose="020B0502020202020204"/>
                  <a:ea typeface="Century Gothic" panose="020B0502020202020204"/>
                  <a:cs typeface="Century Gothic" panose="020B0502020202020204"/>
                  <a:sym typeface="Century Gothic" panose="020B0502020202020204"/>
                </a:rPr>
                <a:t>5</a:t>
              </a:r>
              <a:endParaRPr sz="60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470" name="Google Shape;470;p23"/>
            <p:cNvGrpSpPr/>
            <p:nvPr/>
          </p:nvGrpSpPr>
          <p:grpSpPr>
            <a:xfrm>
              <a:off x="-21101" y="2858492"/>
              <a:ext cx="242777" cy="1285286"/>
              <a:chOff x="-21101" y="2858492"/>
              <a:chExt cx="242777" cy="1285286"/>
            </a:xfrm>
          </p:grpSpPr>
          <p:sp>
            <p:nvSpPr>
              <p:cNvPr id="471" name="Google Shape;471;p23"/>
              <p:cNvSpPr/>
              <p:nvPr/>
            </p:nvSpPr>
            <p:spPr>
              <a:xfrm rot="5400000" flipH="1">
                <a:off x="-13338" y="3643334"/>
                <a:ext cx="227250" cy="242777"/>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72" name="Google Shape;472;p23"/>
              <p:cNvSpPr/>
              <p:nvPr/>
            </p:nvSpPr>
            <p:spPr>
              <a:xfrm rot="5400000" flipH="1">
                <a:off x="-13338" y="3908764"/>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73" name="Google Shape;473;p23"/>
              <p:cNvSpPr/>
              <p:nvPr/>
            </p:nvSpPr>
            <p:spPr>
              <a:xfrm rot="5400000" flipH="1">
                <a:off x="-13338" y="3122170"/>
                <a:ext cx="227250" cy="242777"/>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74" name="Google Shape;474;p23"/>
              <p:cNvSpPr/>
              <p:nvPr/>
            </p:nvSpPr>
            <p:spPr>
              <a:xfrm rot="5400000" flipH="1">
                <a:off x="-13338" y="3387600"/>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75" name="Google Shape;475;p23"/>
              <p:cNvSpPr/>
              <p:nvPr/>
            </p:nvSpPr>
            <p:spPr>
              <a:xfrm rot="5400000" flipH="1">
                <a:off x="-13338" y="2850728"/>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476" name="Google Shape;476;p23"/>
            <p:cNvSpPr/>
            <p:nvPr/>
          </p:nvSpPr>
          <p:spPr>
            <a:xfrm>
              <a:off x="8705535" y="3278161"/>
              <a:ext cx="241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References</a:t>
              </a:r>
              <a:endParaRPr lang="zh-CN"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77" name="Google Shape;477;p23"/>
          <p:cNvGrpSpPr/>
          <p:nvPr/>
        </p:nvGrpSpPr>
        <p:grpSpPr>
          <a:xfrm>
            <a:off x="12039605" y="252857"/>
            <a:ext cx="152393" cy="484287"/>
            <a:chOff x="12039604" y="252856"/>
            <a:chExt cx="152393" cy="484287"/>
          </a:xfrm>
        </p:grpSpPr>
        <p:sp>
          <p:nvSpPr>
            <p:cNvPr id="478" name="Google Shape;478;p23"/>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79" name="Google Shape;479;p23"/>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80" name="Google Shape;480;p23"/>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81" name="Google Shape;481;p23"/>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82" name="Google Shape;482;p23"/>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483" name="Google Shape;483;p23"/>
          <p:cNvPicPr preferRelativeResize="0"/>
          <p:nvPr/>
        </p:nvPicPr>
        <p:blipFill>
          <a:blip r:embed="rId1"/>
          <a:stretch>
            <a:fillRect/>
          </a:stretch>
        </p:blipFill>
        <p:spPr>
          <a:xfrm>
            <a:off x="11124425" y="79550"/>
            <a:ext cx="831000" cy="831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488" name="Google Shape;488;p24"/>
          <p:cNvSpPr/>
          <p:nvPr/>
        </p:nvSpPr>
        <p:spPr>
          <a:xfrm>
            <a:off x="765275" y="2065425"/>
            <a:ext cx="11432400" cy="4170300"/>
          </a:xfrm>
          <a:prstGeom prst="roundRect">
            <a:avLst>
              <a:gd name="adj" fmla="val 0"/>
            </a:avLst>
          </a:prstGeom>
          <a:solidFill>
            <a:srgbClr val="4472C4">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89" name="Google Shape;489;p24"/>
          <p:cNvSpPr/>
          <p:nvPr/>
        </p:nvSpPr>
        <p:spPr>
          <a:xfrm>
            <a:off x="760850" y="1876975"/>
            <a:ext cx="11432400" cy="4170300"/>
          </a:xfrm>
          <a:prstGeom prst="roundRect">
            <a:avLst>
              <a:gd name="adj" fmla="val 0"/>
            </a:avLst>
          </a:prstGeom>
          <a:solidFill>
            <a:srgbClr val="4472C4">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90" name="Google Shape;490;p24"/>
          <p:cNvSpPr/>
          <p:nvPr/>
        </p:nvSpPr>
        <p:spPr>
          <a:xfrm rot="5400000" flipH="1">
            <a:off x="-146012" y="4710883"/>
            <a:ext cx="770655" cy="478620"/>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91" name="Google Shape;491;p24"/>
          <p:cNvSpPr/>
          <p:nvPr/>
        </p:nvSpPr>
        <p:spPr>
          <a:xfrm rot="5400000" flipH="1">
            <a:off x="-146012" y="5611017"/>
            <a:ext cx="770655" cy="478620"/>
          </a:xfrm>
          <a:prstGeom prst="roundRect">
            <a:avLst>
              <a:gd name="adj" fmla="val 5039"/>
            </a:avLst>
          </a:prstGeom>
          <a:solidFill>
            <a:srgbClr val="20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92" name="Google Shape;492;p24"/>
          <p:cNvSpPr/>
          <p:nvPr/>
        </p:nvSpPr>
        <p:spPr>
          <a:xfrm rot="5400000" flipH="1">
            <a:off x="-146012" y="2943503"/>
            <a:ext cx="770655" cy="478620"/>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93" name="Google Shape;493;p24"/>
          <p:cNvSpPr/>
          <p:nvPr/>
        </p:nvSpPr>
        <p:spPr>
          <a:xfrm rot="5400000" flipH="1">
            <a:off x="-146012" y="3843635"/>
            <a:ext cx="770655" cy="478620"/>
          </a:xfrm>
          <a:prstGeom prst="roundRect">
            <a:avLst>
              <a:gd name="adj" fmla="val 5039"/>
            </a:avLst>
          </a:prstGeom>
          <a:solidFill>
            <a:srgbClr val="20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94" name="Google Shape;494;p24"/>
          <p:cNvSpPr/>
          <p:nvPr/>
        </p:nvSpPr>
        <p:spPr>
          <a:xfrm rot="5400000" flipH="1">
            <a:off x="-146012" y="2022983"/>
            <a:ext cx="770655" cy="478620"/>
          </a:xfrm>
          <a:prstGeom prst="roundRect">
            <a:avLst>
              <a:gd name="adj" fmla="val 5039"/>
            </a:avLst>
          </a:prstGeom>
          <a:solidFill>
            <a:srgbClr val="20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95" name="Google Shape;495;p24"/>
          <p:cNvSpPr/>
          <p:nvPr/>
        </p:nvSpPr>
        <p:spPr>
          <a:xfrm>
            <a:off x="1269725" y="2138800"/>
            <a:ext cx="9938700" cy="3888300"/>
          </a:xfrm>
          <a:prstGeom prst="rect">
            <a:avLst/>
          </a:prstGeom>
          <a:noFill/>
          <a:ln>
            <a:noFill/>
          </a:ln>
        </p:spPr>
        <p:txBody>
          <a:bodyPr spcFirstLastPara="1" wrap="square" lIns="91425" tIns="45700" rIns="91425" bIns="45700" anchor="t" anchorCtr="0">
            <a:spAutoFit/>
          </a:bodyPr>
          <a:lstStyle/>
          <a:p>
            <a:pPr marL="914400" marR="0" lvl="0" indent="-914400" algn="l" rtl="0">
              <a:lnSpc>
                <a:spcPct val="130000"/>
              </a:lnSpc>
              <a:spcBef>
                <a:spcPts val="0"/>
              </a:spcBef>
              <a:spcAft>
                <a:spcPts val="0"/>
              </a:spcAft>
              <a:buNone/>
            </a:pPr>
            <a:r>
              <a:rPr lang="zh-CN" sz="1600">
                <a:solidFill>
                  <a:schemeClr val="lt1"/>
                </a:solidFill>
                <a:latin typeface="Times New Roman" panose="02020603050405020304"/>
                <a:ea typeface="Times New Roman" panose="02020603050405020304"/>
                <a:cs typeface="Times New Roman" panose="02020603050405020304"/>
                <a:sym typeface="Times New Roman" panose="02020603050405020304"/>
              </a:rPr>
              <a:t>· CHASS. (2022). Canadian Census Analyser. Retrieved from: </a:t>
            </a:r>
            <a:r>
              <a:rPr lang="zh-CN" sz="16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1"/>
              </a:rPr>
              <a:t>http://dc2.chass.utoronto.ca.ezproxy.lib.ryerson.ca/census/</a:t>
            </a:r>
            <a:endParaRPr sz="16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914400" algn="l" rtl="0">
              <a:lnSpc>
                <a:spcPct val="130000"/>
              </a:lnSpc>
              <a:spcBef>
                <a:spcPts val="0"/>
              </a:spcBef>
              <a:spcAft>
                <a:spcPts val="0"/>
              </a:spcAft>
              <a:buNone/>
            </a:pPr>
            <a:r>
              <a:rPr lang="zh-CN" sz="1600">
                <a:solidFill>
                  <a:schemeClr val="lt1"/>
                </a:solidFill>
                <a:latin typeface="Times New Roman" panose="02020603050405020304"/>
                <a:ea typeface="Times New Roman" panose="02020603050405020304"/>
                <a:cs typeface="Times New Roman" panose="02020603050405020304"/>
                <a:sym typeface="Times New Roman" panose="02020603050405020304"/>
              </a:rPr>
              <a:t>· O</a:t>
            </a:r>
            <a:r>
              <a:rPr lang="zh-CN" sz="1600">
                <a:solidFill>
                  <a:schemeClr val="lt1"/>
                </a:solidFill>
                <a:latin typeface="Times New Roman" panose="02020603050405020304"/>
                <a:ea typeface="Times New Roman" panose="02020603050405020304"/>
                <a:cs typeface="Times New Roman" panose="02020603050405020304"/>
                <a:sym typeface="Times New Roman" panose="02020603050405020304"/>
              </a:rPr>
              <a:t>pen Data Ontario. (2022). Enrolment by grade in elementary schools. Retrieved from: </a:t>
            </a:r>
            <a:r>
              <a:rPr lang="zh-CN" sz="16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2"/>
              </a:rPr>
              <a:t>https://data.ontario.ca/en/dataset/enrolment-by-grade-in-elementary-schools</a:t>
            </a:r>
            <a:endParaRPr sz="16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914400" algn="l" rtl="0">
              <a:lnSpc>
                <a:spcPct val="130000"/>
              </a:lnSpc>
              <a:spcBef>
                <a:spcPts val="0"/>
              </a:spcBef>
              <a:spcAft>
                <a:spcPts val="0"/>
              </a:spcAft>
              <a:buNone/>
            </a:pPr>
            <a:r>
              <a:rPr lang="zh-CN" sz="1600">
                <a:solidFill>
                  <a:schemeClr val="lt1"/>
                </a:solidFill>
                <a:latin typeface="Times New Roman" panose="02020603050405020304"/>
                <a:ea typeface="Times New Roman" panose="02020603050405020304"/>
                <a:cs typeface="Times New Roman" panose="02020603050405020304"/>
                <a:sym typeface="Times New Roman" panose="02020603050405020304"/>
              </a:rPr>
              <a:t>· Open Data Ontario. (2022). Enrolment by grade in secondary schools. Retrieved from: </a:t>
            </a:r>
            <a:r>
              <a:rPr lang="zh-CN" sz="16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3"/>
              </a:rPr>
              <a:t>https://data.ontario.ca/en/dataset/enrolment-by-grade-in-secondary-schools</a:t>
            </a:r>
            <a:endParaRPr sz="16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914400" algn="l" rtl="0">
              <a:lnSpc>
                <a:spcPct val="130000"/>
              </a:lnSpc>
              <a:spcBef>
                <a:spcPts val="0"/>
              </a:spcBef>
              <a:spcAft>
                <a:spcPts val="0"/>
              </a:spcAft>
              <a:buNone/>
            </a:pPr>
            <a:r>
              <a:rPr lang="zh-CN" sz="1600">
                <a:solidFill>
                  <a:schemeClr val="lt1"/>
                </a:solidFill>
                <a:latin typeface="Times New Roman" panose="02020603050405020304"/>
                <a:ea typeface="Times New Roman" panose="02020603050405020304"/>
                <a:cs typeface="Times New Roman" panose="02020603050405020304"/>
                <a:sym typeface="Times New Roman" panose="02020603050405020304"/>
              </a:rPr>
              <a:t>· Open Data Ontario. (2022). Elementary class size. Retrieved from: </a:t>
            </a:r>
            <a:r>
              <a:rPr lang="zh-CN" sz="16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4"/>
              </a:rPr>
              <a:t>https://data.ontario.ca/en/dataset/elementary-class-size</a:t>
            </a:r>
            <a:endParaRPr sz="16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914400" algn="l" rtl="0">
              <a:lnSpc>
                <a:spcPct val="130000"/>
              </a:lnSpc>
              <a:spcBef>
                <a:spcPts val="0"/>
              </a:spcBef>
              <a:spcAft>
                <a:spcPts val="0"/>
              </a:spcAft>
              <a:buNone/>
            </a:pPr>
            <a:r>
              <a:rPr lang="zh-CN" sz="1600">
                <a:solidFill>
                  <a:schemeClr val="lt1"/>
                </a:solidFill>
                <a:latin typeface="Times New Roman" panose="02020603050405020304"/>
                <a:ea typeface="Times New Roman" panose="02020603050405020304"/>
                <a:cs typeface="Times New Roman" panose="02020603050405020304"/>
                <a:sym typeface="Times New Roman" panose="02020603050405020304"/>
              </a:rPr>
              <a:t>· Open Data Ontario. (2022). French as a Second Language enrolment. Retrieved from: </a:t>
            </a:r>
            <a:r>
              <a:rPr lang="zh-CN" sz="16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5"/>
              </a:rPr>
              <a:t>https://data.ontario.ca/en/dataset/french-as-a-second-language-enrolment</a:t>
            </a:r>
            <a:endParaRPr sz="16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914400" algn="l" rtl="0">
              <a:lnSpc>
                <a:spcPct val="130000"/>
              </a:lnSpc>
              <a:spcBef>
                <a:spcPts val="0"/>
              </a:spcBef>
              <a:spcAft>
                <a:spcPts val="0"/>
              </a:spcAft>
              <a:buNone/>
            </a:pPr>
            <a:r>
              <a:rPr lang="zh-CN" sz="1600">
                <a:solidFill>
                  <a:schemeClr val="lt1"/>
                </a:solidFill>
                <a:latin typeface="Times New Roman" panose="02020603050405020304"/>
                <a:ea typeface="Times New Roman" panose="02020603050405020304"/>
                <a:cs typeface="Times New Roman" panose="02020603050405020304"/>
                <a:sym typeface="Times New Roman" panose="02020603050405020304"/>
              </a:rPr>
              <a:t>· Open Data Ontario. (2022). Ontario public schools enrolment. Retrieved from: </a:t>
            </a:r>
            <a:r>
              <a:rPr lang="zh-CN" sz="16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6"/>
              </a:rPr>
              <a:t>https://data.ontario.ca/en/dataset/ontario-public-schools-enrolment</a:t>
            </a:r>
            <a:endParaRPr sz="16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914400" algn="l" rtl="0">
              <a:lnSpc>
                <a:spcPct val="130000"/>
              </a:lnSpc>
              <a:spcBef>
                <a:spcPts val="0"/>
              </a:spcBef>
              <a:spcAft>
                <a:spcPts val="0"/>
              </a:spcAft>
              <a:buNone/>
            </a:pPr>
            <a:endParaRPr sz="16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96" name="Google Shape;496;p24"/>
          <p:cNvSpPr/>
          <p:nvPr/>
        </p:nvSpPr>
        <p:spPr>
          <a:xfrm flipH="1">
            <a:off x="-5664" y="249441"/>
            <a:ext cx="484287" cy="491115"/>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5</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497" name="Google Shape;497;p24"/>
          <p:cNvGrpSpPr/>
          <p:nvPr/>
        </p:nvGrpSpPr>
        <p:grpSpPr>
          <a:xfrm>
            <a:off x="12039605" y="252857"/>
            <a:ext cx="152393" cy="484287"/>
            <a:chOff x="12039604" y="252856"/>
            <a:chExt cx="152393" cy="484287"/>
          </a:xfrm>
        </p:grpSpPr>
        <p:sp>
          <p:nvSpPr>
            <p:cNvPr id="498" name="Google Shape;498;p24"/>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499" name="Google Shape;499;p24"/>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00" name="Google Shape;500;p24"/>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01" name="Google Shape;501;p24"/>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02" name="Google Shape;502;p24"/>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503" name="Google Shape;503;p24"/>
          <p:cNvPicPr preferRelativeResize="0"/>
          <p:nvPr/>
        </p:nvPicPr>
        <p:blipFill>
          <a:blip r:embed="rId7"/>
          <a:stretch>
            <a:fillRect/>
          </a:stretch>
        </p:blipFill>
        <p:spPr>
          <a:xfrm>
            <a:off x="11124425" y="79550"/>
            <a:ext cx="831000" cy="831000"/>
          </a:xfrm>
          <a:prstGeom prst="rect">
            <a:avLst/>
          </a:prstGeom>
          <a:noFill/>
          <a:ln>
            <a:noFill/>
          </a:ln>
        </p:spPr>
      </p:pic>
      <p:sp>
        <p:nvSpPr>
          <p:cNvPr id="504" name="Google Shape;504;p24"/>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05" name="Google Shape;505;p24"/>
          <p:cNvSpPr/>
          <p:nvPr/>
        </p:nvSpPr>
        <p:spPr>
          <a:xfrm>
            <a:off x="901552" y="302750"/>
            <a:ext cx="26151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References</a:t>
            </a:r>
            <a:endPar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509" name="Shape 509"/>
        <p:cNvGrpSpPr/>
        <p:nvPr/>
      </p:nvGrpSpPr>
      <p:grpSpPr>
        <a:xfrm>
          <a:off x="0" y="0"/>
          <a:ext cx="0" cy="0"/>
          <a:chOff x="0" y="0"/>
          <a:chExt cx="0" cy="0"/>
        </a:xfrm>
      </p:grpSpPr>
      <p:sp>
        <p:nvSpPr>
          <p:cNvPr id="510" name="Google Shape;510;p26"/>
          <p:cNvSpPr txBox="1"/>
          <p:nvPr/>
        </p:nvSpPr>
        <p:spPr>
          <a:xfrm>
            <a:off x="1377315" y="2665730"/>
            <a:ext cx="9437370" cy="9055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5300">
                <a:solidFill>
                  <a:schemeClr val="dk2"/>
                </a:solidFill>
                <a:latin typeface="微软雅黑" panose="020B0503020204020204" charset="-122"/>
                <a:ea typeface="微软雅黑" panose="020B0503020204020204" charset="-122"/>
                <a:cs typeface="微软雅黑" panose="020B0503020204020204" charset="-122"/>
                <a:sym typeface="微软雅黑" panose="020B0503020204020204" charset="-122"/>
              </a:rPr>
              <a:t>Thank YOU FOR WATCHING</a:t>
            </a:r>
            <a:endParaRPr sz="200"/>
          </a:p>
        </p:txBody>
      </p:sp>
      <p:cxnSp>
        <p:nvCxnSpPr>
          <p:cNvPr id="511" name="Google Shape;511;p26"/>
          <p:cNvCxnSpPr/>
          <p:nvPr/>
        </p:nvCxnSpPr>
        <p:spPr>
          <a:xfrm rot="10800000" flipH="1">
            <a:off x="4230668" y="3853601"/>
            <a:ext cx="3660629" cy="4320"/>
          </a:xfrm>
          <a:prstGeom prst="straightConnector1">
            <a:avLst/>
          </a:prstGeom>
          <a:noFill/>
          <a:ln w="9525" cap="flat" cmpd="sng">
            <a:solidFill>
              <a:srgbClr val="7F7F7F">
                <a:alpha val="32941"/>
              </a:srgbClr>
            </a:solidFill>
            <a:prstDash val="solid"/>
            <a:miter lim="800000"/>
            <a:headEnd type="diamond" w="med" len="med"/>
            <a:tailEnd type="diamond" w="med" len="med"/>
          </a:ln>
        </p:spPr>
      </p:cxnSp>
      <p:sp>
        <p:nvSpPr>
          <p:cNvPr id="512" name="Google Shape;512;p26"/>
          <p:cNvSpPr/>
          <p:nvPr/>
        </p:nvSpPr>
        <p:spPr>
          <a:xfrm>
            <a:off x="-8551" y="5623749"/>
            <a:ext cx="12192000" cy="1234251"/>
          </a:xfrm>
          <a:prstGeom prst="rect">
            <a:avLst/>
          </a:prstGeom>
          <a:gradFill>
            <a:gsLst>
              <a:gs pos="0">
                <a:srgbClr val="F6F9FC">
                  <a:alpha val="0"/>
                </a:srgbClr>
              </a:gs>
              <a:gs pos="78000">
                <a:schemeClr val="accent5"/>
              </a:gs>
              <a:gs pos="100000">
                <a:schemeClr val="accent5"/>
              </a:gs>
            </a:gsLst>
            <a:lin ang="10800000" scaled="0"/>
          </a:gradFill>
          <a:ln>
            <a:noFill/>
          </a:ln>
          <a:effectLst>
            <a:outerShdw blurRad="393700" dist="76200" dir="5820000" sx="99000" sy="99000" algn="t"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513" name="Google Shape;513;p26"/>
          <p:cNvGrpSpPr/>
          <p:nvPr/>
        </p:nvGrpSpPr>
        <p:grpSpPr>
          <a:xfrm rot="-5400000">
            <a:off x="11436485" y="6057840"/>
            <a:ext cx="1271471" cy="363349"/>
            <a:chOff x="6507038" y="462977"/>
            <a:chExt cx="2430800" cy="471379"/>
          </a:xfrm>
        </p:grpSpPr>
        <p:grpSp>
          <p:nvGrpSpPr>
            <p:cNvPr id="514" name="Google Shape;514;p26"/>
            <p:cNvGrpSpPr/>
            <p:nvPr/>
          </p:nvGrpSpPr>
          <p:grpSpPr>
            <a:xfrm rot="10800000" flipH="1">
              <a:off x="6507038" y="462977"/>
              <a:ext cx="1917435" cy="471379"/>
              <a:chOff x="810775" y="1533962"/>
              <a:chExt cx="7782374" cy="1913206"/>
            </a:xfrm>
          </p:grpSpPr>
          <p:sp>
            <p:nvSpPr>
              <p:cNvPr id="515" name="Google Shape;515;p26"/>
              <p:cNvSpPr/>
              <p:nvPr/>
            </p:nvSpPr>
            <p:spPr>
              <a:xfrm>
                <a:off x="2848247" y="1533962"/>
                <a:ext cx="1744394" cy="1913206"/>
              </a:xfrm>
              <a:prstGeom prst="roundRect">
                <a:avLst>
                  <a:gd name="adj" fmla="val 5039"/>
                </a:avLst>
              </a:prstGeom>
              <a:solidFill>
                <a:srgbClr val="8DA9DB"/>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16" name="Google Shape;516;p26"/>
              <p:cNvSpPr/>
              <p:nvPr/>
            </p:nvSpPr>
            <p:spPr>
              <a:xfrm>
                <a:off x="810775" y="1533962"/>
                <a:ext cx="1744394" cy="1913206"/>
              </a:xfrm>
              <a:prstGeom prst="roundRect">
                <a:avLst>
                  <a:gd name="adj" fmla="val 5039"/>
                </a:avLst>
              </a:prstGeom>
              <a:solidFill>
                <a:srgbClr val="2F549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17" name="Google Shape;517;p26"/>
              <p:cNvSpPr/>
              <p:nvPr/>
            </p:nvSpPr>
            <p:spPr>
              <a:xfrm>
                <a:off x="6848755" y="1533962"/>
                <a:ext cx="1744394" cy="1913206"/>
              </a:xfrm>
              <a:prstGeom prst="roundRect">
                <a:avLst>
                  <a:gd name="adj" fmla="val 5039"/>
                </a:avLst>
              </a:prstGeom>
              <a:solidFill>
                <a:srgbClr val="8DA9DB"/>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18" name="Google Shape;518;p26"/>
              <p:cNvSpPr/>
              <p:nvPr/>
            </p:nvSpPr>
            <p:spPr>
              <a:xfrm>
                <a:off x="4811283" y="1533962"/>
                <a:ext cx="1744394" cy="1913206"/>
              </a:xfrm>
              <a:prstGeom prst="roundRect">
                <a:avLst>
                  <a:gd name="adj" fmla="val 5039"/>
                </a:avLst>
              </a:prstGeom>
              <a:solidFill>
                <a:srgbClr val="2F549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519" name="Google Shape;519;p26"/>
            <p:cNvSpPr/>
            <p:nvPr/>
          </p:nvSpPr>
          <p:spPr>
            <a:xfrm rot="10800000" flipH="1">
              <a:off x="8508051" y="462977"/>
              <a:ext cx="429787" cy="471379"/>
            </a:xfrm>
            <a:prstGeom prst="roundRect">
              <a:avLst>
                <a:gd name="adj" fmla="val 5039"/>
              </a:avLst>
            </a:prstGeom>
            <a:solidFill>
              <a:srgbClr val="2F549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520" name="Google Shape;520;p26"/>
          <p:cNvGrpSpPr/>
          <p:nvPr/>
        </p:nvGrpSpPr>
        <p:grpSpPr>
          <a:xfrm>
            <a:off x="12039597" y="252983"/>
            <a:ext cx="152401" cy="484161"/>
            <a:chOff x="12039596" y="252982"/>
            <a:chExt cx="152401" cy="484161"/>
          </a:xfrm>
        </p:grpSpPr>
        <p:sp>
          <p:nvSpPr>
            <p:cNvPr id="521" name="Google Shape;521;p26"/>
            <p:cNvSpPr/>
            <p:nvPr/>
          </p:nvSpPr>
          <p:spPr>
            <a:xfrm rot="5400000" flipH="1">
              <a:off x="12073047" y="518180"/>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22" name="Google Shape;522;p26"/>
            <p:cNvSpPr/>
            <p:nvPr/>
          </p:nvSpPr>
          <p:spPr>
            <a:xfrm rot="5400000" flipH="1">
              <a:off x="12073047" y="618193"/>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23" name="Google Shape;523;p26"/>
            <p:cNvSpPr/>
            <p:nvPr/>
          </p:nvSpPr>
          <p:spPr>
            <a:xfrm rot="5400000" flipH="1">
              <a:off x="12073047" y="321809"/>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24" name="Google Shape;524;p26"/>
            <p:cNvSpPr/>
            <p:nvPr/>
          </p:nvSpPr>
          <p:spPr>
            <a:xfrm rot="5400000" flipH="1">
              <a:off x="12073047" y="42182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25" name="Google Shape;525;p26"/>
            <p:cNvSpPr/>
            <p:nvPr/>
          </p:nvSpPr>
          <p:spPr>
            <a:xfrm rot="5400000" flipH="1">
              <a:off x="12073046" y="21953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526" name="Google Shape;526;p26"/>
          <p:cNvPicPr preferRelativeResize="0"/>
          <p:nvPr/>
        </p:nvPicPr>
        <p:blipFill>
          <a:blip r:embed="rId1"/>
          <a:stretch>
            <a:fillRect/>
          </a:stretch>
        </p:blipFill>
        <p:spPr>
          <a:xfrm>
            <a:off x="11124425" y="79550"/>
            <a:ext cx="831000" cy="831000"/>
          </a:xfrm>
          <a:prstGeom prst="rect">
            <a:avLst/>
          </a:prstGeom>
          <a:noFill/>
          <a:ln>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grpSp>
        <p:nvGrpSpPr>
          <p:cNvPr id="139" name="Google Shape;139;p3"/>
          <p:cNvGrpSpPr/>
          <p:nvPr/>
        </p:nvGrpSpPr>
        <p:grpSpPr>
          <a:xfrm>
            <a:off x="-21101" y="2847434"/>
            <a:ext cx="12213102" cy="1296345"/>
            <a:chOff x="-21101" y="2847433"/>
            <a:chExt cx="12213102" cy="1296345"/>
          </a:xfrm>
        </p:grpSpPr>
        <p:sp>
          <p:nvSpPr>
            <p:cNvPr id="140" name="Google Shape;140;p3"/>
            <p:cNvSpPr/>
            <p:nvPr/>
          </p:nvSpPr>
          <p:spPr>
            <a:xfrm flipH="1">
              <a:off x="0" y="2872348"/>
              <a:ext cx="12192000" cy="1252063"/>
            </a:xfrm>
            <a:prstGeom prst="rect">
              <a:avLst/>
            </a:prstGeom>
            <a:gradFill>
              <a:gsLst>
                <a:gs pos="0">
                  <a:srgbClr val="F6F9FC">
                    <a:alpha val="0"/>
                  </a:srgbClr>
                </a:gs>
                <a:gs pos="78000">
                  <a:schemeClr val="accent5"/>
                </a:gs>
                <a:gs pos="100000">
                  <a:schemeClr val="accent5"/>
                </a:gs>
              </a:gsLst>
              <a:lin ang="10800000" scaled="0"/>
            </a:gradFill>
            <a:ln>
              <a:noFill/>
            </a:ln>
            <a:effectLst>
              <a:outerShdw blurRad="393700" dist="76200" dir="5820000" sx="99000" sy="99000" algn="t"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1" name="Google Shape;141;p3"/>
            <p:cNvSpPr/>
            <p:nvPr/>
          </p:nvSpPr>
          <p:spPr>
            <a:xfrm flipH="1">
              <a:off x="464451" y="2847433"/>
              <a:ext cx="1273995" cy="1291039"/>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6000">
                  <a:solidFill>
                    <a:schemeClr val="lt1"/>
                  </a:solidFill>
                  <a:latin typeface="Century Gothic" panose="020B0502020202020204"/>
                  <a:ea typeface="Century Gothic" panose="020B0502020202020204"/>
                  <a:cs typeface="Century Gothic" panose="020B0502020202020204"/>
                  <a:sym typeface="Century Gothic" panose="020B0502020202020204"/>
                </a:rPr>
                <a:t>1</a:t>
              </a:r>
              <a:endParaRPr sz="60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42" name="Google Shape;142;p3"/>
            <p:cNvGrpSpPr/>
            <p:nvPr/>
          </p:nvGrpSpPr>
          <p:grpSpPr>
            <a:xfrm>
              <a:off x="-21101" y="2858492"/>
              <a:ext cx="242777" cy="1285286"/>
              <a:chOff x="-21101" y="2858492"/>
              <a:chExt cx="242777" cy="1285286"/>
            </a:xfrm>
          </p:grpSpPr>
          <p:sp>
            <p:nvSpPr>
              <p:cNvPr id="143" name="Google Shape;143;p3"/>
              <p:cNvSpPr/>
              <p:nvPr/>
            </p:nvSpPr>
            <p:spPr>
              <a:xfrm rot="5400000" flipH="1">
                <a:off x="-13338" y="3643334"/>
                <a:ext cx="227250" cy="242777"/>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4" name="Google Shape;144;p3"/>
              <p:cNvSpPr/>
              <p:nvPr/>
            </p:nvSpPr>
            <p:spPr>
              <a:xfrm rot="5400000" flipH="1">
                <a:off x="-13338" y="3908764"/>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5" name="Google Shape;145;p3"/>
              <p:cNvSpPr/>
              <p:nvPr/>
            </p:nvSpPr>
            <p:spPr>
              <a:xfrm rot="5400000" flipH="1">
                <a:off x="-13338" y="3122170"/>
                <a:ext cx="227250" cy="242777"/>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6" name="Google Shape;146;p3"/>
              <p:cNvSpPr/>
              <p:nvPr/>
            </p:nvSpPr>
            <p:spPr>
              <a:xfrm rot="5400000" flipH="1">
                <a:off x="-13338" y="3387600"/>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7" name="Google Shape;147;p3"/>
              <p:cNvSpPr/>
              <p:nvPr/>
            </p:nvSpPr>
            <p:spPr>
              <a:xfrm rot="5400000" flipH="1">
                <a:off x="-13338" y="2850728"/>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48" name="Google Shape;148;p3"/>
            <p:cNvSpPr/>
            <p:nvPr/>
          </p:nvSpPr>
          <p:spPr>
            <a:xfrm>
              <a:off x="6911923" y="3262124"/>
              <a:ext cx="42126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RESEARCH BACKGROUNDS</a:t>
              </a:r>
              <a:endParaRPr lang="zh-CN"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49" name="Google Shape;149;p3"/>
          <p:cNvGrpSpPr/>
          <p:nvPr/>
        </p:nvGrpSpPr>
        <p:grpSpPr>
          <a:xfrm>
            <a:off x="12039597" y="252983"/>
            <a:ext cx="152401" cy="484161"/>
            <a:chOff x="12039596" y="252982"/>
            <a:chExt cx="152401" cy="484161"/>
          </a:xfrm>
        </p:grpSpPr>
        <p:sp>
          <p:nvSpPr>
            <p:cNvPr id="150" name="Google Shape;150;p3"/>
            <p:cNvSpPr/>
            <p:nvPr/>
          </p:nvSpPr>
          <p:spPr>
            <a:xfrm rot="5400000" flipH="1">
              <a:off x="12073047" y="518180"/>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1" name="Google Shape;151;p3"/>
            <p:cNvSpPr/>
            <p:nvPr/>
          </p:nvSpPr>
          <p:spPr>
            <a:xfrm rot="5400000" flipH="1">
              <a:off x="12073047" y="618193"/>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2" name="Google Shape;152;p3"/>
            <p:cNvSpPr/>
            <p:nvPr/>
          </p:nvSpPr>
          <p:spPr>
            <a:xfrm rot="5400000" flipH="1">
              <a:off x="12073047" y="321809"/>
              <a:ext cx="85500" cy="152400"/>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3" name="Google Shape;153;p3"/>
            <p:cNvSpPr/>
            <p:nvPr/>
          </p:nvSpPr>
          <p:spPr>
            <a:xfrm rot="5400000" flipH="1">
              <a:off x="12073047" y="42182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4" name="Google Shape;154;p3"/>
            <p:cNvSpPr/>
            <p:nvPr/>
          </p:nvSpPr>
          <p:spPr>
            <a:xfrm rot="5400000" flipH="1">
              <a:off x="12073046" y="219532"/>
              <a:ext cx="85500" cy="152400"/>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155" name="Google Shape;155;p3"/>
          <p:cNvPicPr preferRelativeResize="0"/>
          <p:nvPr/>
        </p:nvPicPr>
        <p:blipFill>
          <a:blip r:embed="rId1"/>
          <a:stretch>
            <a:fillRect/>
          </a:stretch>
        </p:blipFill>
        <p:spPr>
          <a:xfrm>
            <a:off x="11124425" y="79550"/>
            <a:ext cx="831000" cy="831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sp>
        <p:nvSpPr>
          <p:cNvPr id="160" name="Google Shape;160;p4"/>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00" scaled="0"/>
          </a:gradFill>
          <a:ln>
            <a:noFill/>
          </a:ln>
          <a:effectLst>
            <a:outerShdw blurRad="393700" dist="76200" dir="5820000" sx="99000" sy="99000" algn="t"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1" name="Google Shape;161;p4"/>
          <p:cNvSpPr/>
          <p:nvPr/>
        </p:nvSpPr>
        <p:spPr>
          <a:xfrm flipH="1">
            <a:off x="-5664" y="249441"/>
            <a:ext cx="484287" cy="491115"/>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1</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2" name="Google Shape;162;p4"/>
          <p:cNvSpPr/>
          <p:nvPr/>
        </p:nvSpPr>
        <p:spPr>
          <a:xfrm>
            <a:off x="901557" y="302749"/>
            <a:ext cx="3373500" cy="384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RESEARCH BACKGROUNDS</a:t>
            </a:r>
            <a:endPar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63" name="Google Shape;163;p4"/>
          <p:cNvGrpSpPr/>
          <p:nvPr/>
        </p:nvGrpSpPr>
        <p:grpSpPr>
          <a:xfrm>
            <a:off x="12039605" y="252857"/>
            <a:ext cx="152393" cy="484287"/>
            <a:chOff x="12039604" y="252856"/>
            <a:chExt cx="152393" cy="484287"/>
          </a:xfrm>
        </p:grpSpPr>
        <p:sp>
          <p:nvSpPr>
            <p:cNvPr id="164" name="Google Shape;164;p4"/>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5" name="Google Shape;165;p4"/>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6" name="Google Shape;166;p4"/>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7" name="Google Shape;167;p4"/>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8" name="Google Shape;168;p4"/>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169" name="Google Shape;169;p4"/>
          <p:cNvPicPr preferRelativeResize="0"/>
          <p:nvPr/>
        </p:nvPicPr>
        <p:blipFill>
          <a:blip r:embed="rId1"/>
          <a:stretch>
            <a:fillRect/>
          </a:stretch>
        </p:blipFill>
        <p:spPr>
          <a:xfrm>
            <a:off x="11124425" y="79550"/>
            <a:ext cx="831000" cy="831000"/>
          </a:xfrm>
          <a:prstGeom prst="rect">
            <a:avLst/>
          </a:prstGeom>
          <a:noFill/>
          <a:ln>
            <a:noFill/>
          </a:ln>
        </p:spPr>
      </p:pic>
      <p:pic>
        <p:nvPicPr>
          <p:cNvPr id="170" name="Google Shape;170;p4"/>
          <p:cNvPicPr preferRelativeResize="0"/>
          <p:nvPr/>
        </p:nvPicPr>
        <p:blipFill rotWithShape="1">
          <a:blip r:embed="rId2"/>
          <a:srcRect t="1105" b="1095"/>
          <a:stretch>
            <a:fillRect/>
          </a:stretch>
        </p:blipFill>
        <p:spPr>
          <a:xfrm>
            <a:off x="804863" y="2657475"/>
            <a:ext cx="10582276" cy="1543050"/>
          </a:xfrm>
          <a:prstGeom prst="rect">
            <a:avLst/>
          </a:prstGeom>
          <a:noFill/>
          <a:ln>
            <a:noFill/>
          </a:ln>
        </p:spPr>
      </p:pic>
      <p:sp>
        <p:nvSpPr>
          <p:cNvPr id="171" name="Google Shape;171;p4"/>
          <p:cNvSpPr txBox="1"/>
          <p:nvPr/>
        </p:nvSpPr>
        <p:spPr>
          <a:xfrm>
            <a:off x="804863" y="4200525"/>
            <a:ext cx="4015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900" i="1">
                <a:latin typeface="Times New Roman" panose="02020603050405020304"/>
                <a:ea typeface="Times New Roman" panose="02020603050405020304"/>
                <a:cs typeface="Times New Roman" panose="02020603050405020304"/>
                <a:sym typeface="Times New Roman" panose="02020603050405020304"/>
              </a:rPr>
              <a:t>Note:</a:t>
            </a:r>
            <a:r>
              <a:rPr lang="zh-CN" sz="900">
                <a:latin typeface="Times New Roman" panose="02020603050405020304"/>
                <a:ea typeface="Times New Roman" panose="02020603050405020304"/>
                <a:cs typeface="Times New Roman" panose="02020603050405020304"/>
                <a:sym typeface="Times New Roman" panose="02020603050405020304"/>
              </a:rPr>
              <a:t> Adapted from Statistics Canada, CHASS</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1" name="圆角矩形 0"/>
          <p:cNvSpPr/>
          <p:nvPr/>
        </p:nvSpPr>
        <p:spPr>
          <a:xfrm>
            <a:off x="8862695" y="3698875"/>
            <a:ext cx="720725" cy="2025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10568305" y="3698875"/>
            <a:ext cx="720725" cy="2025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nvSpPr>
        <p:spPr>
          <a:xfrm>
            <a:off x="8862695" y="3196590"/>
            <a:ext cx="720725" cy="202565"/>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 name="圆角矩形 3"/>
          <p:cNvSpPr/>
          <p:nvPr/>
        </p:nvSpPr>
        <p:spPr>
          <a:xfrm>
            <a:off x="10568305" y="3196590"/>
            <a:ext cx="720725" cy="202565"/>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5"/>
          <p:cNvSpPr/>
          <p:nvPr/>
        </p:nvSpPr>
        <p:spPr>
          <a:xfrm flipH="1">
            <a:off x="-5664" y="249441"/>
            <a:ext cx="484287" cy="491115"/>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1</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77" name="Google Shape;177;p5"/>
          <p:cNvGrpSpPr/>
          <p:nvPr/>
        </p:nvGrpSpPr>
        <p:grpSpPr>
          <a:xfrm>
            <a:off x="12039605" y="252857"/>
            <a:ext cx="152393" cy="484287"/>
            <a:chOff x="12039604" y="252856"/>
            <a:chExt cx="152393" cy="484287"/>
          </a:xfrm>
        </p:grpSpPr>
        <p:sp>
          <p:nvSpPr>
            <p:cNvPr id="178" name="Google Shape;178;p5"/>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9" name="Google Shape;179;p5"/>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0" name="Google Shape;180;p5"/>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1" name="Google Shape;181;p5"/>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2" name="Google Shape;182;p5"/>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183" name="Google Shape;183;p5"/>
          <p:cNvPicPr preferRelativeResize="0"/>
          <p:nvPr/>
        </p:nvPicPr>
        <p:blipFill>
          <a:blip r:embed="rId1"/>
          <a:stretch>
            <a:fillRect/>
          </a:stretch>
        </p:blipFill>
        <p:spPr>
          <a:xfrm>
            <a:off x="11124425" y="79550"/>
            <a:ext cx="831000" cy="831000"/>
          </a:xfrm>
          <a:prstGeom prst="rect">
            <a:avLst/>
          </a:prstGeom>
          <a:noFill/>
          <a:ln>
            <a:noFill/>
          </a:ln>
        </p:spPr>
      </p:pic>
      <p:sp>
        <p:nvSpPr>
          <p:cNvPr id="184" name="Google Shape;184;p5"/>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5" name="Google Shape;185;p5"/>
          <p:cNvSpPr/>
          <p:nvPr/>
        </p:nvSpPr>
        <p:spPr>
          <a:xfrm>
            <a:off x="901557" y="302749"/>
            <a:ext cx="33735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RESEARCH BACKGROUNDS</a:t>
            </a:r>
            <a:endPar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86" name="Google Shape;186;p5"/>
          <p:cNvPicPr preferRelativeResize="0"/>
          <p:nvPr/>
        </p:nvPicPr>
        <p:blipFill rotWithShape="1">
          <a:blip r:embed="rId2"/>
          <a:srcRect t="748" b="738"/>
          <a:stretch>
            <a:fillRect/>
          </a:stretch>
        </p:blipFill>
        <p:spPr>
          <a:xfrm>
            <a:off x="561975" y="1202125"/>
            <a:ext cx="11068050" cy="3162300"/>
          </a:xfrm>
          <a:prstGeom prst="rect">
            <a:avLst/>
          </a:prstGeom>
          <a:noFill/>
          <a:ln>
            <a:noFill/>
          </a:ln>
        </p:spPr>
      </p:pic>
      <p:pic>
        <p:nvPicPr>
          <p:cNvPr id="187" name="Google Shape;187;p5"/>
          <p:cNvPicPr preferRelativeResize="0"/>
          <p:nvPr/>
        </p:nvPicPr>
        <p:blipFill rotWithShape="1">
          <a:blip r:embed="rId3"/>
          <a:srcRect t="563" b="573"/>
          <a:stretch>
            <a:fillRect/>
          </a:stretch>
        </p:blipFill>
        <p:spPr>
          <a:xfrm>
            <a:off x="561975" y="4656000"/>
            <a:ext cx="11068050" cy="1762125"/>
          </a:xfrm>
          <a:prstGeom prst="rect">
            <a:avLst/>
          </a:prstGeom>
          <a:noFill/>
          <a:ln>
            <a:noFill/>
          </a:ln>
        </p:spPr>
      </p:pic>
      <p:sp>
        <p:nvSpPr>
          <p:cNvPr id="188" name="Google Shape;188;p5"/>
          <p:cNvSpPr txBox="1"/>
          <p:nvPr/>
        </p:nvSpPr>
        <p:spPr>
          <a:xfrm>
            <a:off x="561963" y="6418125"/>
            <a:ext cx="4015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900" i="1">
                <a:latin typeface="Times New Roman" panose="02020603050405020304"/>
                <a:ea typeface="Times New Roman" panose="02020603050405020304"/>
                <a:cs typeface="Times New Roman" panose="02020603050405020304"/>
                <a:sym typeface="Times New Roman" panose="02020603050405020304"/>
              </a:rPr>
              <a:t>Note:</a:t>
            </a:r>
            <a:r>
              <a:rPr lang="zh-CN" sz="900">
                <a:latin typeface="Times New Roman" panose="02020603050405020304"/>
                <a:ea typeface="Times New Roman" panose="02020603050405020304"/>
                <a:cs typeface="Times New Roman" panose="02020603050405020304"/>
                <a:sym typeface="Times New Roman" panose="02020603050405020304"/>
              </a:rPr>
              <a:t> Adapted from Open Data Ontario</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1" name="圆角矩形 0"/>
          <p:cNvSpPr/>
          <p:nvPr/>
        </p:nvSpPr>
        <p:spPr>
          <a:xfrm>
            <a:off x="1440180" y="5900420"/>
            <a:ext cx="10135235" cy="227965"/>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sp>
        <p:nvSpPr>
          <p:cNvPr id="194" name="Google Shape;194;p6"/>
          <p:cNvSpPr/>
          <p:nvPr/>
        </p:nvSpPr>
        <p:spPr>
          <a:xfrm flipH="1">
            <a:off x="-5664" y="249441"/>
            <a:ext cx="484287" cy="491115"/>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1</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95" name="Google Shape;195;p6"/>
          <p:cNvGrpSpPr/>
          <p:nvPr/>
        </p:nvGrpSpPr>
        <p:grpSpPr>
          <a:xfrm>
            <a:off x="12039605" y="252857"/>
            <a:ext cx="152393" cy="484287"/>
            <a:chOff x="12039604" y="252856"/>
            <a:chExt cx="152393" cy="484287"/>
          </a:xfrm>
        </p:grpSpPr>
        <p:sp>
          <p:nvSpPr>
            <p:cNvPr id="196" name="Google Shape;196;p6"/>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7" name="Google Shape;197;p6"/>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8" name="Google Shape;198;p6"/>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9" name="Google Shape;199;p6"/>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00" name="Google Shape;200;p6"/>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201" name="Google Shape;201;p6"/>
          <p:cNvPicPr preferRelativeResize="0"/>
          <p:nvPr/>
        </p:nvPicPr>
        <p:blipFill>
          <a:blip r:embed="rId1"/>
          <a:stretch>
            <a:fillRect/>
          </a:stretch>
        </p:blipFill>
        <p:spPr>
          <a:xfrm>
            <a:off x="11124425" y="79550"/>
            <a:ext cx="831000" cy="831000"/>
          </a:xfrm>
          <a:prstGeom prst="rect">
            <a:avLst/>
          </a:prstGeom>
          <a:noFill/>
          <a:ln>
            <a:noFill/>
          </a:ln>
        </p:spPr>
      </p:pic>
      <p:sp>
        <p:nvSpPr>
          <p:cNvPr id="202" name="Google Shape;202;p6"/>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03" name="Google Shape;203;p6"/>
          <p:cNvSpPr/>
          <p:nvPr/>
        </p:nvSpPr>
        <p:spPr>
          <a:xfrm>
            <a:off x="901557" y="302749"/>
            <a:ext cx="33735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RESEARCH BACKGROUNDS</a:t>
            </a:r>
            <a:endPar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04" name="Google Shape;204;p6"/>
          <p:cNvPicPr preferRelativeResize="0"/>
          <p:nvPr/>
        </p:nvPicPr>
        <p:blipFill rotWithShape="1">
          <a:blip r:embed="rId2"/>
          <a:srcRect l="406" r="406"/>
          <a:stretch>
            <a:fillRect/>
          </a:stretch>
        </p:blipFill>
        <p:spPr>
          <a:xfrm>
            <a:off x="228600" y="1879263"/>
            <a:ext cx="11734801" cy="3600450"/>
          </a:xfrm>
          <a:prstGeom prst="rect">
            <a:avLst/>
          </a:prstGeom>
          <a:noFill/>
          <a:ln>
            <a:noFill/>
          </a:ln>
        </p:spPr>
      </p:pic>
      <p:sp>
        <p:nvSpPr>
          <p:cNvPr id="205" name="Google Shape;205;p6"/>
          <p:cNvSpPr txBox="1"/>
          <p:nvPr/>
        </p:nvSpPr>
        <p:spPr>
          <a:xfrm>
            <a:off x="228588" y="5479725"/>
            <a:ext cx="4015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900" i="1">
                <a:latin typeface="Times New Roman" panose="02020603050405020304"/>
                <a:ea typeface="Times New Roman" panose="02020603050405020304"/>
                <a:cs typeface="Times New Roman" panose="02020603050405020304"/>
                <a:sym typeface="Times New Roman" panose="02020603050405020304"/>
              </a:rPr>
              <a:t>Note:</a:t>
            </a:r>
            <a:r>
              <a:rPr lang="zh-CN" sz="900">
                <a:latin typeface="Times New Roman" panose="02020603050405020304"/>
                <a:ea typeface="Times New Roman" panose="02020603050405020304"/>
                <a:cs typeface="Times New Roman" panose="02020603050405020304"/>
                <a:sym typeface="Times New Roman" panose="02020603050405020304"/>
              </a:rPr>
              <a:t> Adapted from Open Data Ontario</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1" name="圆角矩形 0"/>
          <p:cNvSpPr/>
          <p:nvPr/>
        </p:nvSpPr>
        <p:spPr>
          <a:xfrm>
            <a:off x="1701165" y="2402205"/>
            <a:ext cx="10135235" cy="227965"/>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2" name="圆角矩形 1"/>
          <p:cNvSpPr/>
          <p:nvPr/>
        </p:nvSpPr>
        <p:spPr>
          <a:xfrm>
            <a:off x="1728470" y="3422015"/>
            <a:ext cx="10135235" cy="227965"/>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10" name="Shape 210"/>
        <p:cNvGrpSpPr/>
        <p:nvPr/>
      </p:nvGrpSpPr>
      <p:grpSpPr>
        <a:xfrm>
          <a:off x="0" y="0"/>
          <a:ext cx="0" cy="0"/>
          <a:chOff x="0" y="0"/>
          <a:chExt cx="0" cy="0"/>
        </a:xfrm>
      </p:grpSpPr>
      <p:sp>
        <p:nvSpPr>
          <p:cNvPr id="211" name="Google Shape;211;p7"/>
          <p:cNvSpPr/>
          <p:nvPr/>
        </p:nvSpPr>
        <p:spPr>
          <a:xfrm>
            <a:off x="2226850" y="799200"/>
            <a:ext cx="7729200" cy="6011100"/>
          </a:xfrm>
          <a:prstGeom prst="roundRect">
            <a:avLst>
              <a:gd name="adj" fmla="val 0"/>
            </a:avLst>
          </a:prstGeom>
          <a:solidFill>
            <a:schemeClr val="accent5">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2" name="Google Shape;212;p7"/>
          <p:cNvSpPr/>
          <p:nvPr/>
        </p:nvSpPr>
        <p:spPr>
          <a:xfrm flipH="1">
            <a:off x="-5664" y="249441"/>
            <a:ext cx="484287" cy="491115"/>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1</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213" name="Google Shape;213;p7"/>
          <p:cNvGrpSpPr/>
          <p:nvPr/>
        </p:nvGrpSpPr>
        <p:grpSpPr>
          <a:xfrm>
            <a:off x="12039605" y="252857"/>
            <a:ext cx="152393" cy="484287"/>
            <a:chOff x="12039604" y="252856"/>
            <a:chExt cx="152393" cy="484287"/>
          </a:xfrm>
        </p:grpSpPr>
        <p:sp>
          <p:nvSpPr>
            <p:cNvPr id="214" name="Google Shape;214;p7"/>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5" name="Google Shape;215;p7"/>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6" name="Google Shape;216;p7"/>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7" name="Google Shape;217;p7"/>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8" name="Google Shape;218;p7"/>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219" name="Google Shape;219;p7"/>
          <p:cNvPicPr preferRelativeResize="0"/>
          <p:nvPr/>
        </p:nvPicPr>
        <p:blipFill>
          <a:blip r:embed="rId1"/>
          <a:stretch>
            <a:fillRect/>
          </a:stretch>
        </p:blipFill>
        <p:spPr>
          <a:xfrm>
            <a:off x="11124425" y="79550"/>
            <a:ext cx="831000" cy="831000"/>
          </a:xfrm>
          <a:prstGeom prst="rect">
            <a:avLst/>
          </a:prstGeom>
          <a:noFill/>
          <a:ln>
            <a:noFill/>
          </a:ln>
        </p:spPr>
      </p:pic>
      <p:sp>
        <p:nvSpPr>
          <p:cNvPr id="220" name="Google Shape;220;p7"/>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21" name="Google Shape;221;p7"/>
          <p:cNvSpPr/>
          <p:nvPr/>
        </p:nvSpPr>
        <p:spPr>
          <a:xfrm>
            <a:off x="901557" y="302749"/>
            <a:ext cx="33735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RESEARCH BACKGROUNDS</a:t>
            </a:r>
            <a:endPar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22" name="Google Shape;222;p7"/>
          <p:cNvPicPr preferRelativeResize="0"/>
          <p:nvPr/>
        </p:nvPicPr>
        <p:blipFill>
          <a:blip r:embed="rId2"/>
          <a:stretch>
            <a:fillRect/>
          </a:stretch>
        </p:blipFill>
        <p:spPr>
          <a:xfrm>
            <a:off x="2333686" y="910550"/>
            <a:ext cx="7524618" cy="581614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grpSp>
        <p:nvGrpSpPr>
          <p:cNvPr id="227" name="Google Shape;227;p12"/>
          <p:cNvGrpSpPr/>
          <p:nvPr/>
        </p:nvGrpSpPr>
        <p:grpSpPr>
          <a:xfrm>
            <a:off x="-21101" y="2847434"/>
            <a:ext cx="12213102" cy="1296345"/>
            <a:chOff x="-21101" y="2847433"/>
            <a:chExt cx="12213102" cy="1296345"/>
          </a:xfrm>
        </p:grpSpPr>
        <p:sp>
          <p:nvSpPr>
            <p:cNvPr id="228" name="Google Shape;228;p12"/>
            <p:cNvSpPr/>
            <p:nvPr/>
          </p:nvSpPr>
          <p:spPr>
            <a:xfrm flipH="1">
              <a:off x="0" y="2872348"/>
              <a:ext cx="12192000" cy="1252063"/>
            </a:xfrm>
            <a:prstGeom prst="rect">
              <a:avLst/>
            </a:prstGeom>
            <a:gradFill>
              <a:gsLst>
                <a:gs pos="0">
                  <a:srgbClr val="F6F9FC">
                    <a:alpha val="0"/>
                  </a:srgbClr>
                </a:gs>
                <a:gs pos="78000">
                  <a:schemeClr val="accent5"/>
                </a:gs>
                <a:gs pos="100000">
                  <a:schemeClr val="accent5"/>
                </a:gs>
              </a:gsLst>
              <a:lin ang="10800000" scaled="0"/>
            </a:gradFill>
            <a:ln>
              <a:noFill/>
            </a:ln>
            <a:effectLst>
              <a:outerShdw blurRad="393700" dist="76200" dir="5820000" sx="99000" sy="99000" algn="t"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29" name="Google Shape;229;p12"/>
            <p:cNvSpPr/>
            <p:nvPr/>
          </p:nvSpPr>
          <p:spPr>
            <a:xfrm flipH="1">
              <a:off x="464451" y="2847433"/>
              <a:ext cx="1273995" cy="1291039"/>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6000">
                  <a:solidFill>
                    <a:schemeClr val="lt1"/>
                  </a:solidFill>
                  <a:latin typeface="Century Gothic" panose="020B0502020202020204"/>
                  <a:ea typeface="Century Gothic" panose="020B0502020202020204"/>
                  <a:cs typeface="Century Gothic" panose="020B0502020202020204"/>
                  <a:sym typeface="Century Gothic" panose="020B0502020202020204"/>
                </a:rPr>
                <a:t>2</a:t>
              </a:r>
              <a:endParaRPr sz="60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230" name="Google Shape;230;p12"/>
            <p:cNvGrpSpPr/>
            <p:nvPr/>
          </p:nvGrpSpPr>
          <p:grpSpPr>
            <a:xfrm>
              <a:off x="-21101" y="2858492"/>
              <a:ext cx="242777" cy="1285286"/>
              <a:chOff x="-21101" y="2858492"/>
              <a:chExt cx="242777" cy="1285286"/>
            </a:xfrm>
          </p:grpSpPr>
          <p:sp>
            <p:nvSpPr>
              <p:cNvPr id="231" name="Google Shape;231;p12"/>
              <p:cNvSpPr/>
              <p:nvPr/>
            </p:nvSpPr>
            <p:spPr>
              <a:xfrm rot="5400000" flipH="1">
                <a:off x="-13338" y="3643334"/>
                <a:ext cx="227250" cy="242777"/>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32" name="Google Shape;232;p12"/>
              <p:cNvSpPr/>
              <p:nvPr/>
            </p:nvSpPr>
            <p:spPr>
              <a:xfrm rot="5400000" flipH="1">
                <a:off x="-13338" y="3908764"/>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33" name="Google Shape;233;p12"/>
              <p:cNvSpPr/>
              <p:nvPr/>
            </p:nvSpPr>
            <p:spPr>
              <a:xfrm rot="5400000" flipH="1">
                <a:off x="-13338" y="3122170"/>
                <a:ext cx="227250" cy="242777"/>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34" name="Google Shape;234;p12"/>
              <p:cNvSpPr/>
              <p:nvPr/>
            </p:nvSpPr>
            <p:spPr>
              <a:xfrm rot="5400000" flipH="1">
                <a:off x="-13338" y="3387600"/>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35" name="Google Shape;235;p12"/>
              <p:cNvSpPr/>
              <p:nvPr/>
            </p:nvSpPr>
            <p:spPr>
              <a:xfrm rot="5400000" flipH="1">
                <a:off x="-13338" y="2850728"/>
                <a:ext cx="227250" cy="242777"/>
              </a:xfrm>
              <a:prstGeom prst="roundRect">
                <a:avLst>
                  <a:gd name="adj" fmla="val 5039"/>
                </a:avLst>
              </a:prstGeom>
              <a:solidFill>
                <a:srgbClr val="1F386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236" name="Google Shape;236;p12"/>
            <p:cNvSpPr/>
            <p:nvPr/>
          </p:nvSpPr>
          <p:spPr>
            <a:xfrm>
              <a:off x="7725384" y="3278174"/>
              <a:ext cx="33990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RESEARCH METHODS</a:t>
              </a:r>
              <a:endParaRPr lang="zh-CN"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37" name="Google Shape;237;p12"/>
          <p:cNvGrpSpPr/>
          <p:nvPr/>
        </p:nvGrpSpPr>
        <p:grpSpPr>
          <a:xfrm>
            <a:off x="12039605" y="252857"/>
            <a:ext cx="152393" cy="484287"/>
            <a:chOff x="12039604" y="252856"/>
            <a:chExt cx="152393" cy="484287"/>
          </a:xfrm>
        </p:grpSpPr>
        <p:sp>
          <p:nvSpPr>
            <p:cNvPr id="238" name="Google Shape;238;p12"/>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39" name="Google Shape;239;p12"/>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40" name="Google Shape;240;p12"/>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41" name="Google Shape;241;p12"/>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42" name="Google Shape;242;p12"/>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243" name="Google Shape;243;p12"/>
          <p:cNvPicPr preferRelativeResize="0"/>
          <p:nvPr/>
        </p:nvPicPr>
        <p:blipFill>
          <a:blip r:embed="rId1"/>
          <a:stretch>
            <a:fillRect/>
          </a:stretch>
        </p:blipFill>
        <p:spPr>
          <a:xfrm>
            <a:off x="11124425" y="79550"/>
            <a:ext cx="831000" cy="831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9"/>
          <p:cNvSpPr/>
          <p:nvPr/>
        </p:nvSpPr>
        <p:spPr>
          <a:xfrm flipH="1">
            <a:off x="-5664" y="249441"/>
            <a:ext cx="484287" cy="491115"/>
          </a:xfrm>
          <a:prstGeom prst="roundRect">
            <a:avLst>
              <a:gd name="adj" fmla="val 5039"/>
            </a:avLst>
          </a:prstGeom>
          <a:solidFill>
            <a:schemeClr val="accent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600">
                <a:solidFill>
                  <a:schemeClr val="lt1"/>
                </a:solidFill>
                <a:latin typeface="Century Gothic" panose="020B0502020202020204"/>
                <a:ea typeface="Century Gothic" panose="020B0502020202020204"/>
                <a:cs typeface="Century Gothic" panose="020B0502020202020204"/>
                <a:sym typeface="Century Gothic" panose="020B0502020202020204"/>
              </a:rPr>
              <a:t>2</a:t>
            </a:r>
            <a:endParaRPr sz="36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249" name="Google Shape;249;p9"/>
          <p:cNvGrpSpPr/>
          <p:nvPr/>
        </p:nvGrpSpPr>
        <p:grpSpPr>
          <a:xfrm>
            <a:off x="12039605" y="252857"/>
            <a:ext cx="152393" cy="484287"/>
            <a:chOff x="12039604" y="252856"/>
            <a:chExt cx="152393" cy="484287"/>
          </a:xfrm>
        </p:grpSpPr>
        <p:sp>
          <p:nvSpPr>
            <p:cNvPr id="250" name="Google Shape;250;p9"/>
            <p:cNvSpPr/>
            <p:nvPr/>
          </p:nvSpPr>
          <p:spPr>
            <a:xfrm rot="5400000" flipH="1">
              <a:off x="12072988" y="518121"/>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51" name="Google Shape;251;p9"/>
            <p:cNvSpPr/>
            <p:nvPr/>
          </p:nvSpPr>
          <p:spPr>
            <a:xfrm rot="5400000" flipH="1">
              <a:off x="12072988" y="618134"/>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52" name="Google Shape;252;p9"/>
            <p:cNvSpPr/>
            <p:nvPr/>
          </p:nvSpPr>
          <p:spPr>
            <a:xfrm rot="5400000" flipH="1">
              <a:off x="12072988" y="321750"/>
              <a:ext cx="85626" cy="152392"/>
            </a:xfrm>
            <a:prstGeom prst="roundRect">
              <a:avLst>
                <a:gd name="adj" fmla="val 5039"/>
              </a:avLst>
            </a:prstGeom>
            <a:solidFill>
              <a:srgbClr val="4472C4"/>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53" name="Google Shape;253;p9"/>
            <p:cNvSpPr/>
            <p:nvPr/>
          </p:nvSpPr>
          <p:spPr>
            <a:xfrm rot="5400000" flipH="1">
              <a:off x="12072988" y="42176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54" name="Google Shape;254;p9"/>
            <p:cNvSpPr/>
            <p:nvPr/>
          </p:nvSpPr>
          <p:spPr>
            <a:xfrm rot="5400000" flipH="1">
              <a:off x="12072987" y="219473"/>
              <a:ext cx="85626" cy="152392"/>
            </a:xfrm>
            <a:prstGeom prst="roundRect">
              <a:avLst>
                <a:gd name="adj" fmla="val 5039"/>
              </a:avLst>
            </a:prstGeom>
            <a:solidFill>
              <a:srgbClr val="2F5597"/>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255" name="Google Shape;255;p9"/>
          <p:cNvPicPr preferRelativeResize="0"/>
          <p:nvPr/>
        </p:nvPicPr>
        <p:blipFill>
          <a:blip r:embed="rId1"/>
          <a:stretch>
            <a:fillRect/>
          </a:stretch>
        </p:blipFill>
        <p:spPr>
          <a:xfrm>
            <a:off x="11124425" y="79550"/>
            <a:ext cx="831000" cy="831000"/>
          </a:xfrm>
          <a:prstGeom prst="rect">
            <a:avLst/>
          </a:prstGeom>
          <a:noFill/>
          <a:ln>
            <a:noFill/>
          </a:ln>
        </p:spPr>
      </p:pic>
      <p:sp>
        <p:nvSpPr>
          <p:cNvPr id="256" name="Google Shape;256;p9"/>
          <p:cNvSpPr/>
          <p:nvPr/>
        </p:nvSpPr>
        <p:spPr>
          <a:xfrm>
            <a:off x="712275" y="252850"/>
            <a:ext cx="11479800" cy="484200"/>
          </a:xfrm>
          <a:prstGeom prst="rect">
            <a:avLst/>
          </a:prstGeom>
          <a:gradFill>
            <a:gsLst>
              <a:gs pos="0">
                <a:srgbClr val="F6F9FC">
                  <a:alpha val="0"/>
                </a:srgbClr>
              </a:gs>
              <a:gs pos="78000">
                <a:schemeClr val="accent5"/>
              </a:gs>
              <a:gs pos="100000">
                <a:schemeClr val="accent5"/>
              </a:gs>
            </a:gsLst>
            <a:lin ang="10800025" scaled="0"/>
          </a:gradFill>
          <a:ln>
            <a:noFill/>
          </a:ln>
          <a:effectLst>
            <a:outerShdw blurRad="393700" dist="76200" dir="5820000" sx="99000" sy="99000" algn="t" rotWithShape="0">
              <a:srgbClr val="000000">
                <a:alpha val="4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57" name="Google Shape;257;p9"/>
          <p:cNvSpPr/>
          <p:nvPr/>
        </p:nvSpPr>
        <p:spPr>
          <a:xfrm>
            <a:off x="901557" y="302749"/>
            <a:ext cx="3373500" cy="38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RESEARCH METHODS</a:t>
            </a: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spcBef>
                <a:spcPts val="0"/>
              </a:spcBef>
              <a:spcAft>
                <a:spcPts val="0"/>
              </a:spcAft>
              <a:buNone/>
            </a:pPr>
            <a:endParaRPr sz="19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58" name="Google Shape;258;p9"/>
          <p:cNvPicPr preferRelativeResize="0"/>
          <p:nvPr/>
        </p:nvPicPr>
        <p:blipFill>
          <a:blip r:embed="rId2"/>
          <a:stretch>
            <a:fillRect/>
          </a:stretch>
        </p:blipFill>
        <p:spPr>
          <a:xfrm>
            <a:off x="185612" y="836325"/>
            <a:ext cx="5910376" cy="5956475"/>
          </a:xfrm>
          <a:prstGeom prst="rect">
            <a:avLst/>
          </a:prstGeom>
          <a:noFill/>
          <a:ln>
            <a:noFill/>
          </a:ln>
        </p:spPr>
      </p:pic>
      <p:pic>
        <p:nvPicPr>
          <p:cNvPr id="259" name="Google Shape;259;p9"/>
          <p:cNvPicPr preferRelativeResize="0"/>
          <p:nvPr/>
        </p:nvPicPr>
        <p:blipFill>
          <a:blip r:embed="rId3"/>
          <a:stretch>
            <a:fillRect/>
          </a:stretch>
        </p:blipFill>
        <p:spPr>
          <a:xfrm>
            <a:off x="5841750" y="2229950"/>
            <a:ext cx="6197850" cy="1279425"/>
          </a:xfrm>
          <a:prstGeom prst="rect">
            <a:avLst/>
          </a:prstGeom>
          <a:noFill/>
          <a:ln>
            <a:noFill/>
          </a:ln>
        </p:spPr>
      </p:pic>
      <p:pic>
        <p:nvPicPr>
          <p:cNvPr id="260" name="Google Shape;260;p9"/>
          <p:cNvPicPr preferRelativeResize="0"/>
          <p:nvPr/>
        </p:nvPicPr>
        <p:blipFill>
          <a:blip r:embed="rId4"/>
          <a:stretch>
            <a:fillRect/>
          </a:stretch>
        </p:blipFill>
        <p:spPr>
          <a:xfrm>
            <a:off x="6110725" y="4828775"/>
            <a:ext cx="5659900" cy="1149900"/>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name="清风素材 12sc.taobao.com; ">
  <a:themeElements>
    <a:clrScheme name="Office">
      <a:dk1>
        <a:srgbClr val="444455"/>
      </a:dk1>
      <a:lt1>
        <a:srgbClr val="FFFFFF"/>
      </a:lt1>
      <a:dk2>
        <a:srgbClr val="44546A"/>
      </a:dk2>
      <a:lt2>
        <a:srgbClr val="44546A"/>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2535</Words>
  <Application>WPS 演示</Application>
  <PresentationFormat/>
  <Paragraphs>159</Paragraphs>
  <Slides>24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Arial</vt:lpstr>
      <vt:lpstr>宋体</vt:lpstr>
      <vt:lpstr>Wingdings</vt:lpstr>
      <vt:lpstr>Arial</vt:lpstr>
      <vt:lpstr>Century Gothic</vt:lpstr>
      <vt:lpstr>Calibri</vt:lpstr>
      <vt:lpstr>微软雅黑</vt:lpstr>
      <vt:lpstr>Open Sans Light</vt:lpstr>
      <vt:lpstr>Times New Roman</vt:lpstr>
      <vt:lpstr>Arial Unicode MS</vt:lpstr>
      <vt:lpstr>清风素材 12sc.taobao.com;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清风素材</dc:creator>
  <cp:lastModifiedBy>Neighbour Lao Li</cp:lastModifiedBy>
  <cp:revision>2</cp:revision>
  <dcterms:created xsi:type="dcterms:W3CDTF">2022-04-05T21:35:55Z</dcterms:created>
  <dcterms:modified xsi:type="dcterms:W3CDTF">2022-04-06T02:11:57Z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A2B995DDB2B1498D9E27FF174A0A9AE7</vt:lpwstr>
  </property>
  <property fmtid="{D5CDD505-2E9C-101B-9397-08002B2CF9AE}" pid="3" name="KSOProductBuildVer">
    <vt:lpwstr>2052-11.1.0.11365</vt:lpwstr>
  </property>
</Properties>
</file>